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73" r:id="rId3"/>
    <p:sldId id="257" r:id="rId4"/>
    <p:sldId id="269" r:id="rId5"/>
    <p:sldId id="288" r:id="rId6"/>
    <p:sldId id="289" r:id="rId7"/>
    <p:sldId id="290" r:id="rId8"/>
    <p:sldId id="291" r:id="rId9"/>
    <p:sldId id="308" r:id="rId10"/>
    <p:sldId id="292" r:id="rId11"/>
    <p:sldId id="319" r:id="rId12"/>
    <p:sldId id="321" r:id="rId13"/>
    <p:sldId id="322" r:id="rId14"/>
    <p:sldId id="265" r:id="rId15"/>
    <p:sldId id="266" r:id="rId16"/>
    <p:sldId id="323" r:id="rId17"/>
    <p:sldId id="317" r:id="rId18"/>
    <p:sldId id="286" r:id="rId19"/>
    <p:sldId id="318" r:id="rId20"/>
    <p:sldId id="287" r:id="rId21"/>
    <p:sldId id="307" r:id="rId22"/>
    <p:sldId id="293" r:id="rId23"/>
    <p:sldId id="294" r:id="rId24"/>
    <p:sldId id="295" r:id="rId25"/>
    <p:sldId id="303" r:id="rId26"/>
    <p:sldId id="309" r:id="rId27"/>
    <p:sldId id="304" r:id="rId28"/>
    <p:sldId id="305" r:id="rId29"/>
    <p:sldId id="306" r:id="rId30"/>
    <p:sldId id="278" r:id="rId31"/>
    <p:sldId id="324" r:id="rId32"/>
    <p:sldId id="320" r:id="rId33"/>
    <p:sldId id="285" r:id="rId34"/>
    <p:sldId id="279" r:id="rId35"/>
    <p:sldId id="280" r:id="rId36"/>
    <p:sldId id="258" r:id="rId37"/>
    <p:sldId id="261" r:id="rId38"/>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AFC11D-E6D1-406B-BE07-9575AE62CA40}" v="318" dt="2018-06-19T06:42:49.358"/>
  </p1510:revLst>
</p1510:revInfo>
</file>

<file path=ppt/tableStyles.xml><?xml version="1.0" encoding="utf-8"?>
<a:tblStyleLst xmlns:a="http://schemas.openxmlformats.org/drawingml/2006/main" def="{5940675A-B579-460E-94D1-54222C63F5DA}">
  <a:tblStyle styleId="{4C3C2611-4C71-4FC5-86AE-919BDF0F9419}" styleName="">
    <a:tblBg/>
    <a:wholeTbl>
      <a:tcTxStyle b="on" i="off">
        <a:font>
          <a:latin typeface="Calibri"/>
          <a:ea typeface="Calibri"/>
          <a:cs typeface="Calibri"/>
        </a:font>
        <a:srgbClr val="DCE3E4"/>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rgbClr val="FFCACA"/>
          </a:solidFill>
        </a:fill>
      </a:tcStyle>
    </a:wholeTbl>
    <a:band2H>
      <a:tcTxStyle/>
      <a:tcStyle>
        <a:tcBdr/>
        <a:fill>
          <a:solidFill>
            <a:srgbClr val="FFE6E6"/>
          </a:solidFill>
        </a:fill>
      </a:tcStyle>
    </a:band2H>
    <a:firstCol>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chemeClr val="accent1"/>
          </a:solidFill>
        </a:fill>
      </a:tcStyle>
    </a:firstCol>
    <a:lastRow>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381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chemeClr val="accent1"/>
          </a:solidFill>
        </a:fill>
      </a:tcStyle>
    </a:lastRow>
    <a:firstRow>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381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chemeClr val="accent1"/>
          </a:solidFill>
        </a:fill>
      </a:tcStyle>
    </a:firstRow>
  </a:tblStyle>
  <a:tblStyle styleId="{C7B018BB-80A7-4F77-B60F-C8B233D01FF8}" styleName="">
    <a:tblBg/>
    <a:wholeTbl>
      <a:tcTxStyle b="on" i="off">
        <a:font>
          <a:latin typeface="Calibri"/>
          <a:ea typeface="Calibri"/>
          <a:cs typeface="Calibri"/>
        </a:font>
        <a:srgbClr val="DCE3E4"/>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chemeClr val="accent3"/>
          </a:solidFill>
        </a:fill>
      </a:tcStyle>
    </a:firstCol>
    <a:lastRow>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381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chemeClr val="accent3"/>
          </a:solidFill>
        </a:fill>
      </a:tcStyle>
    </a:lastRow>
    <a:firstRow>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381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chemeClr val="accent3"/>
          </a:solidFill>
        </a:fill>
      </a:tcStyle>
    </a:firstRow>
  </a:tblStyle>
  <a:tblStyle styleId="{EEE7283C-3CF3-47DC-8721-378D4A62B228}" styleName="">
    <a:tblBg/>
    <a:wholeTbl>
      <a:tcTxStyle b="on" i="off">
        <a:font>
          <a:latin typeface="Calibri"/>
          <a:ea typeface="Calibri"/>
          <a:cs typeface="Calibri"/>
        </a:font>
        <a:srgbClr val="DCE3E4"/>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chemeClr val="accent6"/>
          </a:solidFill>
        </a:fill>
      </a:tcStyle>
    </a:firstCol>
    <a:lastRow>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381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chemeClr val="accent6"/>
          </a:solidFill>
        </a:fill>
      </a:tcStyle>
    </a:lastRow>
    <a:firstRow>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381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chemeClr val="accent6"/>
          </a:solidFill>
        </a:fill>
      </a:tcStyle>
    </a:firstRow>
  </a:tblStyle>
  <a:tblStyle styleId="{CF821DB8-F4EB-4A41-A1BA-3FCAFE7338EE}" styleName="">
    <a:tblBg/>
    <a:wholeTbl>
      <a:tcTxStyle b="on" i="off">
        <a:font>
          <a:latin typeface="Calibri"/>
          <a:ea typeface="Calibri"/>
          <a:cs typeface="Calibri"/>
        </a:font>
        <a:srgbClr val="DCE3E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8FAFA"/>
          </a:solidFill>
        </a:fill>
      </a:tcStyle>
    </a:wholeTbl>
    <a:band2H>
      <a:tcTxStyle/>
      <a:tcStyle>
        <a:tcBdr/>
        <a:fill>
          <a:solidFill>
            <a:srgbClr val="5F5F5F"/>
          </a:solidFill>
        </a:fill>
      </a:tcStyle>
    </a:band2H>
    <a:firstCol>
      <a:tcTxStyle b="on" i="off">
        <a:font>
          <a:latin typeface="Calibri"/>
          <a:ea typeface="Calibri"/>
          <a:cs typeface="Calibri"/>
        </a:font>
        <a:srgbClr val="5F5F5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DCE3E4"/>
      </a:tcTxStyle>
      <a:tcStyle>
        <a:tcBdr>
          <a:left>
            <a:ln w="12700" cap="flat">
              <a:noFill/>
              <a:miter lim="400000"/>
            </a:ln>
          </a:left>
          <a:right>
            <a:ln w="12700" cap="flat">
              <a:noFill/>
              <a:miter lim="400000"/>
            </a:ln>
          </a:right>
          <a:top>
            <a:ln w="50800" cap="flat">
              <a:solidFill>
                <a:srgbClr val="DCE3E4"/>
              </a:solidFill>
              <a:prstDash val="solid"/>
              <a:round/>
            </a:ln>
          </a:top>
          <a:bottom>
            <a:ln w="25400" cap="flat">
              <a:solidFill>
                <a:srgbClr val="DCE3E4"/>
              </a:solidFill>
              <a:prstDash val="solid"/>
              <a:round/>
            </a:ln>
          </a:bottom>
          <a:insideH>
            <a:ln w="12700" cap="flat">
              <a:noFill/>
              <a:miter lim="400000"/>
            </a:ln>
          </a:insideH>
          <a:insideV>
            <a:ln w="12700" cap="flat">
              <a:noFill/>
              <a:miter lim="400000"/>
            </a:ln>
          </a:insideV>
        </a:tcBdr>
        <a:fill>
          <a:solidFill>
            <a:srgbClr val="5F5F5F"/>
          </a:solidFill>
        </a:fill>
      </a:tcStyle>
    </a:lastRow>
    <a:firstRow>
      <a:tcTxStyle b="on" i="off">
        <a:font>
          <a:latin typeface="Calibri"/>
          <a:ea typeface="Calibri"/>
          <a:cs typeface="Calibri"/>
        </a:font>
        <a:srgbClr val="5F5F5F"/>
      </a:tcTxStyle>
      <a:tcStyle>
        <a:tcBdr>
          <a:left>
            <a:ln w="12700" cap="flat">
              <a:noFill/>
              <a:miter lim="400000"/>
            </a:ln>
          </a:left>
          <a:right>
            <a:ln w="12700" cap="flat">
              <a:noFill/>
              <a:miter lim="400000"/>
            </a:ln>
          </a:right>
          <a:top>
            <a:ln w="25400" cap="flat">
              <a:solidFill>
                <a:srgbClr val="DCE3E4"/>
              </a:solidFill>
              <a:prstDash val="solid"/>
              <a:round/>
            </a:ln>
          </a:top>
          <a:bottom>
            <a:ln w="25400" cap="flat">
              <a:solidFill>
                <a:srgbClr val="DCE3E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Calibri"/>
          <a:ea typeface="Calibri"/>
          <a:cs typeface="Calibri"/>
        </a:font>
        <a:srgbClr val="DCE3E4"/>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rgbClr val="F2F4F5"/>
          </a:solidFill>
        </a:fill>
      </a:tcStyle>
    </a:wholeTbl>
    <a:band2H>
      <a:tcTxStyle/>
      <a:tcStyle>
        <a:tcBdr/>
        <a:fill>
          <a:solidFill>
            <a:srgbClr val="F8FAFA"/>
          </a:solidFill>
        </a:fill>
      </a:tcStyle>
    </a:band2H>
    <a:firstCol>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rgbClr val="DCE3E4"/>
          </a:solidFill>
        </a:fill>
      </a:tcStyle>
    </a:firstCol>
    <a:lastRow>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381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rgbClr val="DCE3E4"/>
          </a:solidFill>
        </a:fill>
      </a:tcStyle>
    </a:lastRow>
    <a:firstRow>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381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rgbClr val="DCE3E4"/>
          </a:solidFill>
        </a:fill>
      </a:tcStyle>
    </a:firstRow>
  </a:tblStyle>
  <a:tblStyle styleId="{2708684C-4D16-4618-839F-0558EEFCDFE6}" styleName="">
    <a:tblBg/>
    <a:wholeTbl>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rgbClr val="5F5F5F">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solidFill>
            <a:srgbClr val="5F5F5F">
              <a:alpha val="20000"/>
            </a:srgbClr>
          </a:solidFill>
        </a:fill>
      </a:tcStyle>
    </a:firstCol>
    <a:lastRow>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50800" cap="flat">
              <a:solidFill>
                <a:srgbClr val="5F5F5F"/>
              </a:solidFill>
              <a:prstDash val="solid"/>
              <a:round/>
            </a:ln>
          </a:top>
          <a:bottom>
            <a:ln w="127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noFill/>
        </a:fill>
      </a:tcStyle>
    </a:lastRow>
    <a:firstRow>
      <a:tcTxStyle b="on" i="off">
        <a:font>
          <a:latin typeface="Calibri"/>
          <a:ea typeface="Calibri"/>
          <a:cs typeface="Calibri"/>
        </a:font>
        <a:srgbClr val="5F5F5F"/>
      </a:tcTxStyle>
      <a:tcStyle>
        <a:tcBdr>
          <a:left>
            <a:ln w="12700" cap="flat">
              <a:solidFill>
                <a:srgbClr val="5F5F5F"/>
              </a:solidFill>
              <a:prstDash val="solid"/>
              <a:round/>
            </a:ln>
          </a:left>
          <a:right>
            <a:ln w="12700" cap="flat">
              <a:solidFill>
                <a:srgbClr val="5F5F5F"/>
              </a:solidFill>
              <a:prstDash val="solid"/>
              <a:round/>
            </a:ln>
          </a:right>
          <a:top>
            <a:ln w="12700" cap="flat">
              <a:solidFill>
                <a:srgbClr val="5F5F5F"/>
              </a:solidFill>
              <a:prstDash val="solid"/>
              <a:round/>
            </a:ln>
          </a:top>
          <a:bottom>
            <a:ln w="25400" cap="flat">
              <a:solidFill>
                <a:srgbClr val="5F5F5F"/>
              </a:solidFill>
              <a:prstDash val="solid"/>
              <a:round/>
            </a:ln>
          </a:bottom>
          <a:insideH>
            <a:ln w="12700" cap="flat">
              <a:solidFill>
                <a:srgbClr val="5F5F5F"/>
              </a:solidFill>
              <a:prstDash val="solid"/>
              <a:round/>
            </a:ln>
          </a:insideH>
          <a:insideV>
            <a:ln w="12700" cap="flat">
              <a:solidFill>
                <a:srgbClr val="5F5F5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86" d="100"/>
          <a:sy n="86" d="100"/>
        </p:scale>
        <p:origin x="108"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Low" userId="dd2f51217bf12547" providerId="LiveId" clId="{CAAFC11D-E6D1-406B-BE07-9575AE62CA40}"/>
    <pc:docChg chg="custSel addSld modSld">
      <pc:chgData name="Alexander Low" userId="dd2f51217bf12547" providerId="LiveId" clId="{CAAFC11D-E6D1-406B-BE07-9575AE62CA40}" dt="2018-06-19T06:42:49.357" v="131" actId="12788"/>
      <pc:docMkLst>
        <pc:docMk/>
      </pc:docMkLst>
      <pc:sldChg chg="addSp delSp modSp">
        <pc:chgData name="Alexander Low" userId="dd2f51217bf12547" providerId="LiveId" clId="{CAAFC11D-E6D1-406B-BE07-9575AE62CA40}" dt="2018-06-18T09:28:27.355" v="83" actId="1076"/>
        <pc:sldMkLst>
          <pc:docMk/>
          <pc:sldMk cId="0" sldId="258"/>
        </pc:sldMkLst>
        <pc:picChg chg="del">
          <ac:chgData name="Alexander Low" userId="dd2f51217bf12547" providerId="LiveId" clId="{CAAFC11D-E6D1-406B-BE07-9575AE62CA40}" dt="2018-06-18T09:28:05.918" v="81" actId="478"/>
          <ac:picMkLst>
            <pc:docMk/>
            <pc:sldMk cId="0" sldId="258"/>
            <ac:picMk id="2" creationId="{2FB29D91-FB0B-455D-BE3F-C55046065174}"/>
          </ac:picMkLst>
        </pc:picChg>
        <pc:picChg chg="add mod">
          <ac:chgData name="Alexander Low" userId="dd2f51217bf12547" providerId="LiveId" clId="{CAAFC11D-E6D1-406B-BE07-9575AE62CA40}" dt="2018-06-18T09:28:27.355" v="83" actId="1076"/>
          <ac:picMkLst>
            <pc:docMk/>
            <pc:sldMk cId="0" sldId="258"/>
            <ac:picMk id="3" creationId="{AA91D23A-2B09-4470-A058-54AE46621C37}"/>
          </ac:picMkLst>
        </pc:picChg>
      </pc:sldChg>
      <pc:sldChg chg="addSp modSp">
        <pc:chgData name="Alexander Low" userId="dd2f51217bf12547" providerId="LiveId" clId="{CAAFC11D-E6D1-406B-BE07-9575AE62CA40}" dt="2018-06-18T18:27:59.970" v="124" actId="20577"/>
        <pc:sldMkLst>
          <pc:docMk/>
          <pc:sldMk cId="3627255675" sldId="273"/>
        </pc:sldMkLst>
        <pc:spChg chg="add mod">
          <ac:chgData name="Alexander Low" userId="dd2f51217bf12547" providerId="LiveId" clId="{CAAFC11D-E6D1-406B-BE07-9575AE62CA40}" dt="2018-06-18T18:27:59.970" v="124" actId="20577"/>
          <ac:spMkLst>
            <pc:docMk/>
            <pc:sldMk cId="3627255675" sldId="273"/>
            <ac:spMk id="2" creationId="{F4B5663B-9E91-4350-9A79-51626E58BC1F}"/>
          </ac:spMkLst>
        </pc:spChg>
      </pc:sldChg>
      <pc:sldChg chg="modSp">
        <pc:chgData name="Alexander Low" userId="dd2f51217bf12547" providerId="LiveId" clId="{CAAFC11D-E6D1-406B-BE07-9575AE62CA40}" dt="2018-06-18T09:23:35.652" v="65" actId="5793"/>
        <pc:sldMkLst>
          <pc:docMk/>
          <pc:sldMk cId="1175642562" sldId="317"/>
        </pc:sldMkLst>
        <pc:spChg chg="mod">
          <ac:chgData name="Alexander Low" userId="dd2f51217bf12547" providerId="LiveId" clId="{CAAFC11D-E6D1-406B-BE07-9575AE62CA40}" dt="2018-06-18T09:23:35.652" v="65" actId="5793"/>
          <ac:spMkLst>
            <pc:docMk/>
            <pc:sldMk cId="1175642562" sldId="317"/>
            <ac:spMk id="4" creationId="{74BA10AA-7D4E-4BDB-9DED-248469824BEF}"/>
          </ac:spMkLst>
        </pc:spChg>
      </pc:sldChg>
      <pc:sldChg chg="addSp delSp modSp add">
        <pc:chgData name="Alexander Low" userId="dd2f51217bf12547" providerId="LiveId" clId="{CAAFC11D-E6D1-406B-BE07-9575AE62CA40}" dt="2018-06-18T18:28:29.744" v="125"/>
        <pc:sldMkLst>
          <pc:docMk/>
          <pc:sldMk cId="3278047253" sldId="321"/>
        </pc:sldMkLst>
        <pc:spChg chg="add del mod">
          <ac:chgData name="Alexander Low" userId="dd2f51217bf12547" providerId="LiveId" clId="{CAAFC11D-E6D1-406B-BE07-9575AE62CA40}" dt="2018-06-18T18:28:29.744" v="125"/>
          <ac:spMkLst>
            <pc:docMk/>
            <pc:sldMk cId="3278047253" sldId="321"/>
            <ac:spMk id="3" creationId="{686E6F4C-3EF3-4887-8830-6418511F9C5D}"/>
          </ac:spMkLst>
        </pc:spChg>
        <pc:spChg chg="del">
          <ac:chgData name="Alexander Low" userId="dd2f51217bf12547" providerId="LiveId" clId="{CAAFC11D-E6D1-406B-BE07-9575AE62CA40}" dt="2018-06-18T09:26:04.455" v="67" actId="478"/>
          <ac:spMkLst>
            <pc:docMk/>
            <pc:sldMk cId="3278047253" sldId="321"/>
            <ac:spMk id="89" creationId="{00000000-0000-0000-0000-000000000000}"/>
          </ac:spMkLst>
        </pc:spChg>
        <pc:picChg chg="add mod">
          <ac:chgData name="Alexander Low" userId="dd2f51217bf12547" providerId="LiveId" clId="{CAAFC11D-E6D1-406B-BE07-9575AE62CA40}" dt="2018-06-18T09:26:46.813" v="70" actId="1076"/>
          <ac:picMkLst>
            <pc:docMk/>
            <pc:sldMk cId="3278047253" sldId="321"/>
            <ac:picMk id="5" creationId="{A2BCC6A3-0D7F-4D07-8DAE-D2B8631619E4}"/>
          </ac:picMkLst>
        </pc:picChg>
      </pc:sldChg>
      <pc:sldChg chg="addSp delSp modSp add">
        <pc:chgData name="Alexander Low" userId="dd2f51217bf12547" providerId="LiveId" clId="{CAAFC11D-E6D1-406B-BE07-9575AE62CA40}" dt="2018-06-18T09:27:14.467" v="75" actId="1076"/>
        <pc:sldMkLst>
          <pc:docMk/>
          <pc:sldMk cId="1594382550" sldId="322"/>
        </pc:sldMkLst>
        <pc:spChg chg="del">
          <ac:chgData name="Alexander Low" userId="dd2f51217bf12547" providerId="LiveId" clId="{CAAFC11D-E6D1-406B-BE07-9575AE62CA40}" dt="2018-06-18T09:26:56.689" v="73" actId="478"/>
          <ac:spMkLst>
            <pc:docMk/>
            <pc:sldMk cId="1594382550" sldId="322"/>
            <ac:spMk id="3" creationId="{686E6F4C-3EF3-4887-8830-6418511F9C5D}"/>
          </ac:spMkLst>
        </pc:spChg>
        <pc:picChg chg="add mod">
          <ac:chgData name="Alexander Low" userId="dd2f51217bf12547" providerId="LiveId" clId="{CAAFC11D-E6D1-406B-BE07-9575AE62CA40}" dt="2018-06-18T09:27:14.467" v="75" actId="1076"/>
          <ac:picMkLst>
            <pc:docMk/>
            <pc:sldMk cId="1594382550" sldId="322"/>
            <ac:picMk id="4" creationId="{DB4D8A32-A9AA-4614-9B3C-4D641640B276}"/>
          </ac:picMkLst>
        </pc:picChg>
        <pc:picChg chg="del">
          <ac:chgData name="Alexander Low" userId="dd2f51217bf12547" providerId="LiveId" clId="{CAAFC11D-E6D1-406B-BE07-9575AE62CA40}" dt="2018-06-18T09:26:54.621" v="72" actId="478"/>
          <ac:picMkLst>
            <pc:docMk/>
            <pc:sldMk cId="1594382550" sldId="322"/>
            <ac:picMk id="5" creationId="{A2BCC6A3-0D7F-4D07-8DAE-D2B8631619E4}"/>
          </ac:picMkLst>
        </pc:picChg>
      </pc:sldChg>
      <pc:sldChg chg="addSp delSp add">
        <pc:chgData name="Alexander Low" userId="dd2f51217bf12547" providerId="LiveId" clId="{CAAFC11D-E6D1-406B-BE07-9575AE62CA40}" dt="2018-06-18T09:27:57.971" v="80"/>
        <pc:sldMkLst>
          <pc:docMk/>
          <pc:sldMk cId="2754524297" sldId="323"/>
        </pc:sldMkLst>
        <pc:picChg chg="del">
          <ac:chgData name="Alexander Low" userId="dd2f51217bf12547" providerId="LiveId" clId="{CAAFC11D-E6D1-406B-BE07-9575AE62CA40}" dt="2018-06-18T09:27:54.640" v="78" actId="478"/>
          <ac:picMkLst>
            <pc:docMk/>
            <pc:sldMk cId="2754524297" sldId="323"/>
            <ac:picMk id="2" creationId="{985B5581-BA7F-43DE-B756-6CC3C9F93AA8}"/>
          </ac:picMkLst>
        </pc:picChg>
        <pc:picChg chg="del">
          <ac:chgData name="Alexander Low" userId="dd2f51217bf12547" providerId="LiveId" clId="{CAAFC11D-E6D1-406B-BE07-9575AE62CA40}" dt="2018-06-18T09:27:53.168" v="77" actId="478"/>
          <ac:picMkLst>
            <pc:docMk/>
            <pc:sldMk cId="2754524297" sldId="323"/>
            <ac:picMk id="3" creationId="{00000000-0000-0000-0000-000000000000}"/>
          </ac:picMkLst>
        </pc:picChg>
        <pc:picChg chg="del">
          <ac:chgData name="Alexander Low" userId="dd2f51217bf12547" providerId="LiveId" clId="{CAAFC11D-E6D1-406B-BE07-9575AE62CA40}" dt="2018-06-18T09:27:56.458" v="79" actId="478"/>
          <ac:picMkLst>
            <pc:docMk/>
            <pc:sldMk cId="2754524297" sldId="323"/>
            <ac:picMk id="4" creationId="{00000000-0000-0000-0000-000000000000}"/>
          </ac:picMkLst>
        </pc:picChg>
        <pc:picChg chg="add">
          <ac:chgData name="Alexander Low" userId="dd2f51217bf12547" providerId="LiveId" clId="{CAAFC11D-E6D1-406B-BE07-9575AE62CA40}" dt="2018-06-18T09:27:57.971" v="80"/>
          <ac:picMkLst>
            <pc:docMk/>
            <pc:sldMk cId="2754524297" sldId="323"/>
            <ac:picMk id="5" creationId="{3BA351BD-A734-4BB0-825F-97D40589E5A4}"/>
          </ac:picMkLst>
        </pc:picChg>
      </pc:sldChg>
      <pc:sldChg chg="addSp delSp modSp add">
        <pc:chgData name="Alexander Low" userId="dd2f51217bf12547" providerId="LiveId" clId="{CAAFC11D-E6D1-406B-BE07-9575AE62CA40}" dt="2018-06-19T06:42:49.357" v="131" actId="12788"/>
        <pc:sldMkLst>
          <pc:docMk/>
          <pc:sldMk cId="1981691667" sldId="324"/>
        </pc:sldMkLst>
        <pc:picChg chg="add mod">
          <ac:chgData name="Alexander Low" userId="dd2f51217bf12547" providerId="LiveId" clId="{CAAFC11D-E6D1-406B-BE07-9575AE62CA40}" dt="2018-06-19T06:42:49.357" v="131" actId="12788"/>
          <ac:picMkLst>
            <pc:docMk/>
            <pc:sldMk cId="1981691667" sldId="324"/>
            <ac:picMk id="2" creationId="{3022A818-0B03-4E7B-9530-6A3E8F2686CA}"/>
          </ac:picMkLst>
        </pc:picChg>
        <pc:picChg chg="del">
          <ac:chgData name="Alexander Low" userId="dd2f51217bf12547" providerId="LiveId" clId="{CAAFC11D-E6D1-406B-BE07-9575AE62CA40}" dt="2018-06-19T06:40:32.223" v="127" actId="478"/>
          <ac:picMkLst>
            <pc:docMk/>
            <pc:sldMk cId="1981691667" sldId="324"/>
            <ac:picMk id="5" creationId="{E0C0523D-4E88-4EEE-9E94-0F4FAC0FE637}"/>
          </ac:picMkLst>
        </pc:picChg>
      </pc:sldChg>
    </pc:docChg>
  </pc:docChgLst>
  <pc:docChgLst>
    <pc:chgData name="Alexander Low" userId="dd2f51217bf12547" providerId="LiveId" clId="{997B5C1C-C6DD-4CD5-B52A-5D56F7C37E2F}"/>
    <pc:docChg chg="undo custSel addSld delSld modSld sldOrd modMainMaster">
      <pc:chgData name="Alexander Low" userId="dd2f51217bf12547" providerId="LiveId" clId="{997B5C1C-C6DD-4CD5-B52A-5D56F7C37E2F}" dt="2018-06-15T12:50:02.691" v="182"/>
      <pc:docMkLst>
        <pc:docMk/>
      </pc:docMkLst>
      <pc:sldChg chg="ord">
        <pc:chgData name="Alexander Low" userId="dd2f51217bf12547" providerId="LiveId" clId="{997B5C1C-C6DD-4CD5-B52A-5D56F7C37E2F}" dt="2018-06-15T11:31:53.649" v="20"/>
        <pc:sldMkLst>
          <pc:docMk/>
          <pc:sldMk cId="1428175315" sldId="278"/>
        </pc:sldMkLst>
      </pc:sldChg>
      <pc:sldChg chg="modSp">
        <pc:chgData name="Alexander Low" userId="dd2f51217bf12547" providerId="LiveId" clId="{997B5C1C-C6DD-4CD5-B52A-5D56F7C37E2F}" dt="2018-06-15T12:48:35.126" v="128" actId="207"/>
        <pc:sldMkLst>
          <pc:docMk/>
          <pc:sldMk cId="355739363" sldId="290"/>
        </pc:sldMkLst>
        <pc:spChg chg="mod">
          <ac:chgData name="Alexander Low" userId="dd2f51217bf12547" providerId="LiveId" clId="{997B5C1C-C6DD-4CD5-B52A-5D56F7C37E2F}" dt="2018-06-15T12:48:35.126" v="128" actId="207"/>
          <ac:spMkLst>
            <pc:docMk/>
            <pc:sldMk cId="355739363" sldId="290"/>
            <ac:spMk id="78" creationId="{00000000-0000-0000-0000-000000000000}"/>
          </ac:spMkLst>
        </pc:spChg>
      </pc:sldChg>
      <pc:sldChg chg="modSp">
        <pc:chgData name="Alexander Low" userId="dd2f51217bf12547" providerId="LiveId" clId="{997B5C1C-C6DD-4CD5-B52A-5D56F7C37E2F}" dt="2018-06-15T12:48:17.906" v="124" actId="114"/>
        <pc:sldMkLst>
          <pc:docMk/>
          <pc:sldMk cId="2981838255" sldId="292"/>
        </pc:sldMkLst>
        <pc:spChg chg="mod">
          <ac:chgData name="Alexander Low" userId="dd2f51217bf12547" providerId="LiveId" clId="{997B5C1C-C6DD-4CD5-B52A-5D56F7C37E2F}" dt="2018-06-15T12:48:17.906" v="124" actId="114"/>
          <ac:spMkLst>
            <pc:docMk/>
            <pc:sldMk cId="2981838255" sldId="292"/>
            <ac:spMk id="89" creationId="{00000000-0000-0000-0000-000000000000}"/>
          </ac:spMkLst>
        </pc:spChg>
      </pc:sldChg>
      <pc:sldChg chg="addSp delSp add">
        <pc:chgData name="Alexander Low" userId="dd2f51217bf12547" providerId="LiveId" clId="{997B5C1C-C6DD-4CD5-B52A-5D56F7C37E2F}" dt="2018-06-15T11:28:18.115" v="9"/>
        <pc:sldMkLst>
          <pc:docMk/>
          <pc:sldMk cId="1618191991" sldId="293"/>
        </pc:sldMkLst>
        <pc:picChg chg="del">
          <ac:chgData name="Alexander Low" userId="dd2f51217bf12547" providerId="LiveId" clId="{997B5C1C-C6DD-4CD5-B52A-5D56F7C37E2F}" dt="2018-06-15T11:27:07.712" v="5" actId="478"/>
          <ac:picMkLst>
            <pc:docMk/>
            <pc:sldMk cId="1618191991" sldId="293"/>
            <ac:picMk id="2" creationId="{25764252-F918-4C0C-878D-CD66CDF513B9}"/>
          </ac:picMkLst>
        </pc:picChg>
        <pc:picChg chg="del">
          <ac:chgData name="Alexander Low" userId="dd2f51217bf12547" providerId="LiveId" clId="{997B5C1C-C6DD-4CD5-B52A-5D56F7C37E2F}" dt="2018-06-15T11:27:10.253" v="7" actId="478"/>
          <ac:picMkLst>
            <pc:docMk/>
            <pc:sldMk cId="1618191991" sldId="293"/>
            <ac:picMk id="4" creationId="{00000000-0000-0000-0000-000000000000}"/>
          </ac:picMkLst>
        </pc:picChg>
        <pc:picChg chg="del">
          <ac:chgData name="Alexander Low" userId="dd2f51217bf12547" providerId="LiveId" clId="{997B5C1C-C6DD-4CD5-B52A-5D56F7C37E2F}" dt="2018-06-15T11:27:08.670" v="6" actId="478"/>
          <ac:picMkLst>
            <pc:docMk/>
            <pc:sldMk cId="1618191991" sldId="293"/>
            <ac:picMk id="5" creationId="{02F6F293-1712-45BE-A051-DD095D2DD978}"/>
          </ac:picMkLst>
        </pc:picChg>
        <pc:picChg chg="add">
          <ac:chgData name="Alexander Low" userId="dd2f51217bf12547" providerId="LiveId" clId="{997B5C1C-C6DD-4CD5-B52A-5D56F7C37E2F}" dt="2018-06-15T11:28:18.115" v="9"/>
          <ac:picMkLst>
            <pc:docMk/>
            <pc:sldMk cId="1618191991" sldId="293"/>
            <ac:picMk id="6" creationId="{0F490A29-26E9-48BA-A41D-FD36E1AA5D9A}"/>
          </ac:picMkLst>
        </pc:picChg>
        <pc:picChg chg="add">
          <ac:chgData name="Alexander Low" userId="dd2f51217bf12547" providerId="LiveId" clId="{997B5C1C-C6DD-4CD5-B52A-5D56F7C37E2F}" dt="2018-06-15T11:28:18.115" v="9"/>
          <ac:picMkLst>
            <pc:docMk/>
            <pc:sldMk cId="1618191991" sldId="293"/>
            <ac:picMk id="7" creationId="{3D174FBC-EBD7-42AD-8DF6-88D8DA4CDE6C}"/>
          </ac:picMkLst>
        </pc:picChg>
        <pc:picChg chg="del">
          <ac:chgData name="Alexander Low" userId="dd2f51217bf12547" providerId="LiveId" clId="{997B5C1C-C6DD-4CD5-B52A-5D56F7C37E2F}" dt="2018-06-15T11:27:11.942" v="8" actId="478"/>
          <ac:picMkLst>
            <pc:docMk/>
            <pc:sldMk cId="1618191991" sldId="293"/>
            <ac:picMk id="8" creationId="{00000000-0000-0000-0000-000000000000}"/>
          </ac:picMkLst>
        </pc:picChg>
        <pc:picChg chg="add">
          <ac:chgData name="Alexander Low" userId="dd2f51217bf12547" providerId="LiveId" clId="{997B5C1C-C6DD-4CD5-B52A-5D56F7C37E2F}" dt="2018-06-15T11:28:18.115" v="9"/>
          <ac:picMkLst>
            <pc:docMk/>
            <pc:sldMk cId="1618191991" sldId="293"/>
            <ac:picMk id="9" creationId="{E0301248-01D9-4974-92AF-21E1F141A237}"/>
          </ac:picMkLst>
        </pc:picChg>
      </pc:sldChg>
      <pc:sldChg chg="addSp delSp add">
        <pc:chgData name="Alexander Low" userId="dd2f51217bf12547" providerId="LiveId" clId="{997B5C1C-C6DD-4CD5-B52A-5D56F7C37E2F}" dt="2018-06-15T11:28:52.358" v="14"/>
        <pc:sldMkLst>
          <pc:docMk/>
          <pc:sldMk cId="3357910625" sldId="294"/>
        </pc:sldMkLst>
        <pc:picChg chg="add">
          <ac:chgData name="Alexander Low" userId="dd2f51217bf12547" providerId="LiveId" clId="{997B5C1C-C6DD-4CD5-B52A-5D56F7C37E2F}" dt="2018-06-15T11:28:52.358" v="14"/>
          <ac:picMkLst>
            <pc:docMk/>
            <pc:sldMk cId="3357910625" sldId="294"/>
            <ac:picMk id="5" creationId="{B505901E-215F-44DA-A9E3-4CB0EC98285F}"/>
          </ac:picMkLst>
        </pc:picChg>
        <pc:picChg chg="del">
          <ac:chgData name="Alexander Low" userId="dd2f51217bf12547" providerId="LiveId" clId="{997B5C1C-C6DD-4CD5-B52A-5D56F7C37E2F}" dt="2018-06-15T11:28:48.930" v="11" actId="478"/>
          <ac:picMkLst>
            <pc:docMk/>
            <pc:sldMk cId="3357910625" sldId="294"/>
            <ac:picMk id="6" creationId="{0F490A29-26E9-48BA-A41D-FD36E1AA5D9A}"/>
          </ac:picMkLst>
        </pc:picChg>
        <pc:picChg chg="del">
          <ac:chgData name="Alexander Low" userId="dd2f51217bf12547" providerId="LiveId" clId="{997B5C1C-C6DD-4CD5-B52A-5D56F7C37E2F}" dt="2018-06-15T11:28:50.234" v="12" actId="478"/>
          <ac:picMkLst>
            <pc:docMk/>
            <pc:sldMk cId="3357910625" sldId="294"/>
            <ac:picMk id="7" creationId="{3D174FBC-EBD7-42AD-8DF6-88D8DA4CDE6C}"/>
          </ac:picMkLst>
        </pc:picChg>
        <pc:picChg chg="del">
          <ac:chgData name="Alexander Low" userId="dd2f51217bf12547" providerId="LiveId" clId="{997B5C1C-C6DD-4CD5-B52A-5D56F7C37E2F}" dt="2018-06-15T11:28:51.584" v="13" actId="478"/>
          <ac:picMkLst>
            <pc:docMk/>
            <pc:sldMk cId="3357910625" sldId="294"/>
            <ac:picMk id="9" creationId="{E0301248-01D9-4974-92AF-21E1F141A237}"/>
          </ac:picMkLst>
        </pc:picChg>
      </pc:sldChg>
      <pc:sldChg chg="addSp delSp add">
        <pc:chgData name="Alexander Low" userId="dd2f51217bf12547" providerId="LiveId" clId="{997B5C1C-C6DD-4CD5-B52A-5D56F7C37E2F}" dt="2018-06-15T11:29:43.579" v="17"/>
        <pc:sldMkLst>
          <pc:docMk/>
          <pc:sldMk cId="4110870524" sldId="295"/>
        </pc:sldMkLst>
        <pc:picChg chg="add">
          <ac:chgData name="Alexander Low" userId="dd2f51217bf12547" providerId="LiveId" clId="{997B5C1C-C6DD-4CD5-B52A-5D56F7C37E2F}" dt="2018-06-15T11:29:43.579" v="17"/>
          <ac:picMkLst>
            <pc:docMk/>
            <pc:sldMk cId="4110870524" sldId="295"/>
            <ac:picMk id="3" creationId="{E680F72F-F852-4C7E-A38B-FAFBDA89A43B}"/>
          </ac:picMkLst>
        </pc:picChg>
        <pc:picChg chg="add">
          <ac:chgData name="Alexander Low" userId="dd2f51217bf12547" providerId="LiveId" clId="{997B5C1C-C6DD-4CD5-B52A-5D56F7C37E2F}" dt="2018-06-15T11:29:43.579" v="17"/>
          <ac:picMkLst>
            <pc:docMk/>
            <pc:sldMk cId="4110870524" sldId="295"/>
            <ac:picMk id="4" creationId="{5AAA4058-ADD8-4A0C-8823-7D383B7D4C65}"/>
          </ac:picMkLst>
        </pc:picChg>
        <pc:picChg chg="del">
          <ac:chgData name="Alexander Low" userId="dd2f51217bf12547" providerId="LiveId" clId="{997B5C1C-C6DD-4CD5-B52A-5D56F7C37E2F}" dt="2018-06-15T11:29:42.702" v="16" actId="478"/>
          <ac:picMkLst>
            <pc:docMk/>
            <pc:sldMk cId="4110870524" sldId="295"/>
            <ac:picMk id="5" creationId="{B505901E-215F-44DA-A9E3-4CB0EC98285F}"/>
          </ac:picMkLst>
        </pc:picChg>
      </pc:sldChg>
      <pc:sldChg chg="add">
        <pc:chgData name="Alexander Low" userId="dd2f51217bf12547" providerId="LiveId" clId="{997B5C1C-C6DD-4CD5-B52A-5D56F7C37E2F}" dt="2018-06-15T11:31:43.267" v="19"/>
        <pc:sldMkLst>
          <pc:docMk/>
          <pc:sldMk cId="1757747137" sldId="303"/>
        </pc:sldMkLst>
      </pc:sldChg>
      <pc:sldChg chg="add">
        <pc:chgData name="Alexander Low" userId="dd2f51217bf12547" providerId="LiveId" clId="{997B5C1C-C6DD-4CD5-B52A-5D56F7C37E2F}" dt="2018-06-15T11:31:43.267" v="19"/>
        <pc:sldMkLst>
          <pc:docMk/>
          <pc:sldMk cId="2054998097" sldId="304"/>
        </pc:sldMkLst>
      </pc:sldChg>
      <pc:sldChg chg="add">
        <pc:chgData name="Alexander Low" userId="dd2f51217bf12547" providerId="LiveId" clId="{997B5C1C-C6DD-4CD5-B52A-5D56F7C37E2F}" dt="2018-06-15T11:31:43.267" v="19"/>
        <pc:sldMkLst>
          <pc:docMk/>
          <pc:sldMk cId="2406273124" sldId="305"/>
        </pc:sldMkLst>
      </pc:sldChg>
      <pc:sldChg chg="add">
        <pc:chgData name="Alexander Low" userId="dd2f51217bf12547" providerId="LiveId" clId="{997B5C1C-C6DD-4CD5-B52A-5D56F7C37E2F}" dt="2018-06-15T11:31:43.267" v="19"/>
        <pc:sldMkLst>
          <pc:docMk/>
          <pc:sldMk cId="2395520248" sldId="306"/>
        </pc:sldMkLst>
      </pc:sldChg>
      <pc:sldChg chg="addSp delSp modSp add ord">
        <pc:chgData name="Alexander Low" userId="dd2f51217bf12547" providerId="LiveId" clId="{997B5C1C-C6DD-4CD5-B52A-5D56F7C37E2F}" dt="2018-06-15T12:47:47.100" v="121" actId="14100"/>
        <pc:sldMkLst>
          <pc:docMk/>
          <pc:sldMk cId="1752278653" sldId="307"/>
        </pc:sldMkLst>
        <pc:spChg chg="add mod">
          <ac:chgData name="Alexander Low" userId="dd2f51217bf12547" providerId="LiveId" clId="{997B5C1C-C6DD-4CD5-B52A-5D56F7C37E2F}" dt="2018-06-15T12:47:47.100" v="121" actId="14100"/>
          <ac:spMkLst>
            <pc:docMk/>
            <pc:sldMk cId="1752278653" sldId="307"/>
            <ac:spMk id="3" creationId="{E1144261-182A-48F9-ADD7-D646BD0FCA0B}"/>
          </ac:spMkLst>
        </pc:spChg>
        <pc:picChg chg="del">
          <ac:chgData name="Alexander Low" userId="dd2f51217bf12547" providerId="LiveId" clId="{997B5C1C-C6DD-4CD5-B52A-5D56F7C37E2F}" dt="2018-06-15T11:34:20.320" v="27" actId="14100"/>
          <ac:picMkLst>
            <pc:docMk/>
            <pc:sldMk cId="1752278653" sldId="307"/>
            <ac:picMk id="2" creationId="{68E4FBD5-4FB3-4076-AF6D-C89B37531FC8}"/>
          </ac:picMkLst>
        </pc:picChg>
      </pc:sldChg>
      <pc:sldChg chg="addSp delSp modSp add">
        <pc:chgData name="Alexander Low" userId="dd2f51217bf12547" providerId="LiveId" clId="{997B5C1C-C6DD-4CD5-B52A-5D56F7C37E2F}" dt="2018-06-15T12:41:23.692" v="96" actId="14100"/>
        <pc:sldMkLst>
          <pc:docMk/>
          <pc:sldMk cId="2829092852" sldId="308"/>
        </pc:sldMkLst>
        <pc:spChg chg="mod">
          <ac:chgData name="Alexander Low" userId="dd2f51217bf12547" providerId="LiveId" clId="{997B5C1C-C6DD-4CD5-B52A-5D56F7C37E2F}" dt="2018-06-15T12:38:14.680" v="85" actId="20577"/>
          <ac:spMkLst>
            <pc:docMk/>
            <pc:sldMk cId="2829092852" sldId="308"/>
            <ac:spMk id="84" creationId="{00000000-0000-0000-0000-000000000000}"/>
          </ac:spMkLst>
        </pc:spChg>
        <pc:spChg chg="del">
          <ac:chgData name="Alexander Low" userId="dd2f51217bf12547" providerId="LiveId" clId="{997B5C1C-C6DD-4CD5-B52A-5D56F7C37E2F}" dt="2018-06-15T12:38:19.100" v="86" actId="478"/>
          <ac:spMkLst>
            <pc:docMk/>
            <pc:sldMk cId="2829092852" sldId="308"/>
            <ac:spMk id="85" creationId="{00000000-0000-0000-0000-000000000000}"/>
          </ac:spMkLst>
        </pc:spChg>
        <pc:picChg chg="add mod">
          <ac:chgData name="Alexander Low" userId="dd2f51217bf12547" providerId="LiveId" clId="{997B5C1C-C6DD-4CD5-B52A-5D56F7C37E2F}" dt="2018-06-15T12:41:12.115" v="93" actId="14100"/>
          <ac:picMkLst>
            <pc:docMk/>
            <pc:sldMk cId="2829092852" sldId="308"/>
            <ac:picMk id="2" creationId="{C16553C0-BEF6-447C-8F3D-5360E1A9D138}"/>
          </ac:picMkLst>
        </pc:picChg>
        <pc:picChg chg="add mod">
          <ac:chgData name="Alexander Low" userId="dd2f51217bf12547" providerId="LiveId" clId="{997B5C1C-C6DD-4CD5-B52A-5D56F7C37E2F}" dt="2018-06-15T12:41:23.692" v="96" actId="14100"/>
          <ac:picMkLst>
            <pc:docMk/>
            <pc:sldMk cId="2829092852" sldId="308"/>
            <ac:picMk id="3" creationId="{964DF03C-27FA-413F-A796-D123DB76BA02}"/>
          </ac:picMkLst>
        </pc:picChg>
        <pc:picChg chg="del">
          <ac:chgData name="Alexander Low" userId="dd2f51217bf12547" providerId="LiveId" clId="{997B5C1C-C6DD-4CD5-B52A-5D56F7C37E2F}" dt="2018-06-15T12:38:09.167" v="83" actId="478"/>
          <ac:picMkLst>
            <pc:docMk/>
            <pc:sldMk cId="2829092852" sldId="308"/>
            <ac:picMk id="82" creationId="{00000000-0000-0000-0000-000000000000}"/>
          </ac:picMkLst>
        </pc:picChg>
        <pc:picChg chg="del">
          <ac:chgData name="Alexander Low" userId="dd2f51217bf12547" providerId="LiveId" clId="{997B5C1C-C6DD-4CD5-B52A-5D56F7C37E2F}" dt="2018-06-15T12:38:10.584" v="84" actId="478"/>
          <ac:picMkLst>
            <pc:docMk/>
            <pc:sldMk cId="2829092852" sldId="308"/>
            <ac:picMk id="83" creationId="{00000000-0000-0000-0000-000000000000}"/>
          </ac:picMkLst>
        </pc:picChg>
      </pc:sldChg>
      <pc:sldChg chg="modSp">
        <pc:chgData name="Alexander Low" userId="dd2f51217bf12547" providerId="LiveId" clId="{997B5C1C-C6DD-4CD5-B52A-5D56F7C37E2F}" dt="2018-06-15T12:49:28.325" v="179" actId="20577"/>
        <pc:sldMkLst>
          <pc:docMk/>
          <pc:sldMk cId="1175642562" sldId="317"/>
        </pc:sldMkLst>
        <pc:spChg chg="mod">
          <ac:chgData name="Alexander Low" userId="dd2f51217bf12547" providerId="LiveId" clId="{997B5C1C-C6DD-4CD5-B52A-5D56F7C37E2F}" dt="2018-06-15T12:49:28.325" v="179" actId="20577"/>
          <ac:spMkLst>
            <pc:docMk/>
            <pc:sldMk cId="1175642562" sldId="317"/>
            <ac:spMk id="4" creationId="{74BA10AA-7D4E-4BDB-9DED-248469824BEF}"/>
          </ac:spMkLst>
        </pc:spChg>
      </pc:sldChg>
      <pc:sldChg chg="modSp add">
        <pc:chgData name="Alexander Low" userId="dd2f51217bf12547" providerId="LiveId" clId="{997B5C1C-C6DD-4CD5-B52A-5D56F7C37E2F}" dt="2018-06-15T12:48:54.488" v="176" actId="20577"/>
        <pc:sldMkLst>
          <pc:docMk/>
          <pc:sldMk cId="899866763" sldId="319"/>
        </pc:sldMkLst>
        <pc:spChg chg="mod">
          <ac:chgData name="Alexander Low" userId="dd2f51217bf12547" providerId="LiveId" clId="{997B5C1C-C6DD-4CD5-B52A-5D56F7C37E2F}" dt="2018-06-15T12:48:54.488" v="176" actId="20577"/>
          <ac:spMkLst>
            <pc:docMk/>
            <pc:sldMk cId="899866763" sldId="319"/>
            <ac:spMk id="89" creationId="{00000000-0000-0000-0000-000000000000}"/>
          </ac:spMkLst>
        </pc:spChg>
      </pc:sldChg>
      <pc:sldChg chg="addSp delSp add">
        <pc:chgData name="Alexander Low" userId="dd2f51217bf12547" providerId="LiveId" clId="{997B5C1C-C6DD-4CD5-B52A-5D56F7C37E2F}" dt="2018-06-15T12:50:02.691" v="182"/>
        <pc:sldMkLst>
          <pc:docMk/>
          <pc:sldMk cId="1978742882" sldId="320"/>
        </pc:sldMkLst>
        <pc:picChg chg="add">
          <ac:chgData name="Alexander Low" userId="dd2f51217bf12547" providerId="LiveId" clId="{997B5C1C-C6DD-4CD5-B52A-5D56F7C37E2F}" dt="2018-06-15T12:50:02.691" v="182"/>
          <ac:picMkLst>
            <pc:docMk/>
            <pc:sldMk cId="1978742882" sldId="320"/>
            <ac:picMk id="3" creationId="{2368D484-B8CA-427C-B84F-D268909F9380}"/>
          </ac:picMkLst>
        </pc:picChg>
        <pc:picChg chg="del">
          <ac:chgData name="Alexander Low" userId="dd2f51217bf12547" providerId="LiveId" clId="{997B5C1C-C6DD-4CD5-B52A-5D56F7C37E2F}" dt="2018-06-15T12:50:01.948" v="181" actId="478"/>
          <ac:picMkLst>
            <pc:docMk/>
            <pc:sldMk cId="1978742882" sldId="320"/>
            <ac:picMk id="5" creationId="{E0C0523D-4E88-4EEE-9E94-0F4FAC0FE637}"/>
          </ac:picMkLst>
        </pc:picChg>
      </pc:sldChg>
      <pc:sldMasterChg chg="modSp modSldLayout">
        <pc:chgData name="Alexander Low" userId="dd2f51217bf12547" providerId="LiveId" clId="{997B5C1C-C6DD-4CD5-B52A-5D56F7C37E2F}" dt="2018-06-15T11:38:15.088" v="81" actId="20577"/>
        <pc:sldMasterMkLst>
          <pc:docMk/>
          <pc:sldMasterMk cId="0" sldId="2147483648"/>
        </pc:sldMasterMkLst>
        <pc:spChg chg="mod">
          <ac:chgData name="Alexander Low" userId="dd2f51217bf12547" providerId="LiveId" clId="{997B5C1C-C6DD-4CD5-B52A-5D56F7C37E2F}" dt="2018-06-15T11:37:09.480" v="73" actId="20577"/>
          <ac:spMkLst>
            <pc:docMk/>
            <pc:sldMasterMk cId="0" sldId="2147483648"/>
            <ac:spMk id="5" creationId="{00000000-0000-0000-0000-000000000000}"/>
          </ac:spMkLst>
        </pc:spChg>
        <pc:sldLayoutChg chg="modSp">
          <pc:chgData name="Alexander Low" userId="dd2f51217bf12547" providerId="LiveId" clId="{997B5C1C-C6DD-4CD5-B52A-5D56F7C37E2F}" dt="2018-06-15T11:38:15.088" v="81" actId="20577"/>
          <pc:sldLayoutMkLst>
            <pc:docMk/>
            <pc:sldMasterMk cId="0" sldId="2147483648"/>
            <pc:sldLayoutMk cId="0" sldId="2147483650"/>
          </pc:sldLayoutMkLst>
          <pc:spChg chg="mod">
            <ac:chgData name="Alexander Low" userId="dd2f51217bf12547" providerId="LiveId" clId="{997B5C1C-C6DD-4CD5-B52A-5D56F7C37E2F}" dt="2018-06-15T11:38:15.088" v="81" actId="20577"/>
            <ac:spMkLst>
              <pc:docMk/>
              <pc:sldMasterMk cId="0" sldId="2147483648"/>
              <pc:sldLayoutMk cId="0" sldId="2147483650"/>
              <ac:spMk id="26"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 name="Shape 58"/>
          <p:cNvSpPr>
            <a:spLocks noGrp="1" noRot="1" noChangeAspect="1"/>
          </p:cNvSpPr>
          <p:nvPr>
            <p:ph type="sldImg"/>
          </p:nvPr>
        </p:nvSpPr>
        <p:spPr>
          <a:xfrm>
            <a:off x="1143000" y="685800"/>
            <a:ext cx="4572000" cy="3429000"/>
          </a:xfrm>
          <a:prstGeom prst="rect">
            <a:avLst/>
          </a:prstGeom>
        </p:spPr>
        <p:txBody>
          <a:bodyPr/>
          <a:lstStyle/>
          <a:p>
            <a:endParaRPr/>
          </a:p>
        </p:txBody>
      </p:sp>
      <p:sp>
        <p:nvSpPr>
          <p:cNvPr id="59" name="Shape 5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45062979"/>
      </p:ext>
    </p:extLst>
  </p:cSld>
  <p:clrMap bg1="lt1" tx1="dk1" bg2="lt2" tx2="dk2" accent1="accent1" accent2="accent2" accent3="accent3" accent4="accent4" accent5="accent5" accent6="accent6" hlink="hlink" folHlink="folHlink"/>
  <p:notesStyle>
    <a:lvl1pPr defTabSz="457200" latinLnBrk="0">
      <a:lnSpc>
        <a:spcPct val="116999"/>
      </a:lnSpc>
      <a:defRPr sz="2200">
        <a:latin typeface="+mj-lt"/>
        <a:ea typeface="+mj-ea"/>
        <a:cs typeface="+mj-cs"/>
        <a:sym typeface="Helvetica Neue"/>
      </a:defRPr>
    </a:lvl1pPr>
    <a:lvl2pPr indent="228600" defTabSz="457200" latinLnBrk="0">
      <a:lnSpc>
        <a:spcPct val="116999"/>
      </a:lnSpc>
      <a:defRPr sz="2200">
        <a:latin typeface="+mj-lt"/>
        <a:ea typeface="+mj-ea"/>
        <a:cs typeface="+mj-cs"/>
        <a:sym typeface="Helvetica Neue"/>
      </a:defRPr>
    </a:lvl2pPr>
    <a:lvl3pPr indent="457200" defTabSz="457200" latinLnBrk="0">
      <a:lnSpc>
        <a:spcPct val="116999"/>
      </a:lnSpc>
      <a:defRPr sz="2200">
        <a:latin typeface="+mj-lt"/>
        <a:ea typeface="+mj-ea"/>
        <a:cs typeface="+mj-cs"/>
        <a:sym typeface="Helvetica Neue"/>
      </a:defRPr>
    </a:lvl3pPr>
    <a:lvl4pPr indent="685800" defTabSz="457200" latinLnBrk="0">
      <a:lnSpc>
        <a:spcPct val="116999"/>
      </a:lnSpc>
      <a:defRPr sz="2200">
        <a:latin typeface="+mj-lt"/>
        <a:ea typeface="+mj-ea"/>
        <a:cs typeface="+mj-cs"/>
        <a:sym typeface="Helvetica Neue"/>
      </a:defRPr>
    </a:lvl4pPr>
    <a:lvl5pPr indent="914400" defTabSz="457200" latinLnBrk="0">
      <a:lnSpc>
        <a:spcPct val="116999"/>
      </a:lnSpc>
      <a:defRPr sz="2200">
        <a:latin typeface="+mj-lt"/>
        <a:ea typeface="+mj-ea"/>
        <a:cs typeface="+mj-cs"/>
        <a:sym typeface="Helvetica Neue"/>
      </a:defRPr>
    </a:lvl5pPr>
    <a:lvl6pPr indent="1143000" defTabSz="457200" latinLnBrk="0">
      <a:lnSpc>
        <a:spcPct val="116999"/>
      </a:lnSpc>
      <a:defRPr sz="2200">
        <a:latin typeface="+mj-lt"/>
        <a:ea typeface="+mj-ea"/>
        <a:cs typeface="+mj-cs"/>
        <a:sym typeface="Helvetica Neue"/>
      </a:defRPr>
    </a:lvl6pPr>
    <a:lvl7pPr indent="1371600" defTabSz="457200" latinLnBrk="0">
      <a:lnSpc>
        <a:spcPct val="116999"/>
      </a:lnSpc>
      <a:defRPr sz="2200">
        <a:latin typeface="+mj-lt"/>
        <a:ea typeface="+mj-ea"/>
        <a:cs typeface="+mj-cs"/>
        <a:sym typeface="Helvetica Neue"/>
      </a:defRPr>
    </a:lvl7pPr>
    <a:lvl8pPr indent="1600200" defTabSz="457200" latinLnBrk="0">
      <a:lnSpc>
        <a:spcPct val="116999"/>
      </a:lnSpc>
      <a:defRPr sz="2200">
        <a:latin typeface="+mj-lt"/>
        <a:ea typeface="+mj-ea"/>
        <a:cs typeface="+mj-cs"/>
        <a:sym typeface="Helvetica Neue"/>
      </a:defRPr>
    </a:lvl8pPr>
    <a:lvl9pPr indent="1828800" defTabSz="457200" latinLnBrk="0">
      <a:lnSpc>
        <a:spcPct val="116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xfrm>
            <a:off x="384175" y="685800"/>
            <a:ext cx="6089650" cy="3429000"/>
          </a:xfrm>
          <a:prstGeom prst="rect">
            <a:avLst/>
          </a:prstGeom>
        </p:spPr>
        <p:txBody>
          <a:bodyPr/>
          <a:lstStyle/>
          <a:p>
            <a:endParaRPr/>
          </a:p>
        </p:txBody>
      </p:sp>
      <p:sp>
        <p:nvSpPr>
          <p:cNvPr id="80" name="Shape 80"/>
          <p:cNvSpPr>
            <a:spLocks noGrp="1"/>
          </p:cNvSpPr>
          <p:nvPr>
            <p:ph type="body" sz="quarter" idx="1"/>
          </p:nvPr>
        </p:nvSpPr>
        <p:spPr>
          <a:prstGeom prst="rect">
            <a:avLst/>
          </a:prstGeom>
        </p:spPr>
        <p:txBody>
          <a:bodyPr/>
          <a:lstStyle/>
          <a:p>
            <a:r>
              <a:rPr dirty="0"/>
              <a:t>Minute 11</a:t>
            </a:r>
          </a:p>
          <a:p>
            <a:r>
              <a:rPr dirty="0"/>
              <a:t>Close your eyes and imagine this scenario. You are out for dinner with your friends and you start to suffer with terrible stomach pains. The pains are so bad that your friends phone for an ambulance and you are admitted to hospital.</a:t>
            </a:r>
          </a:p>
          <a:p>
            <a:endParaRPr dirty="0"/>
          </a:p>
          <a:p>
            <a:r>
              <a:rPr dirty="0"/>
              <a:t>When you are waiting to be seen, you have two people who you could approach.</a:t>
            </a:r>
          </a:p>
        </p:txBody>
      </p:sp>
    </p:spTree>
    <p:extLst>
      <p:ext uri="{BB962C8B-B14F-4D97-AF65-F5344CB8AC3E}">
        <p14:creationId xmlns:p14="http://schemas.microsoft.com/office/powerpoint/2010/main" val="294819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xfrm>
            <a:off x="384175" y="685800"/>
            <a:ext cx="6089650" cy="3429000"/>
          </a:xfrm>
          <a:prstGeom prst="rect">
            <a:avLst/>
          </a:prstGeom>
        </p:spPr>
        <p:txBody>
          <a:bodyPr/>
          <a:lstStyle/>
          <a:p>
            <a:endParaRPr/>
          </a:p>
        </p:txBody>
      </p:sp>
      <p:sp>
        <p:nvSpPr>
          <p:cNvPr id="87" name="Shape 87"/>
          <p:cNvSpPr>
            <a:spLocks noGrp="1"/>
          </p:cNvSpPr>
          <p:nvPr>
            <p:ph type="body" sz="quarter" idx="1"/>
          </p:nvPr>
        </p:nvSpPr>
        <p:spPr>
          <a:prstGeom prst="rect">
            <a:avLst/>
          </a:prstGeom>
        </p:spPr>
        <p:txBody>
          <a:bodyPr/>
          <a:lstStyle/>
          <a:p>
            <a:r>
              <a:t>Minute 11</a:t>
            </a:r>
          </a:p>
          <a:p>
            <a:r>
              <a:t>Which one would you choose? [show of hands for doctor 1 and doctor 2]</a:t>
            </a:r>
          </a:p>
          <a:p>
            <a:endParaRPr/>
          </a:p>
          <a:p>
            <a:r>
              <a:t>As it happens doctor 1 is the world’s best gastroenterologist who has been at a fancy dress party and has come back to hospital just to see you. “doctor 2” is in fact not a doctor, but the receptionist who is taking a stethoscope to doctor 1!!!</a:t>
            </a:r>
          </a:p>
          <a:p>
            <a:endParaRPr/>
          </a:p>
          <a:p>
            <a:r>
              <a:t>But, do you see what you all did?</a:t>
            </a:r>
          </a:p>
        </p:txBody>
      </p:sp>
    </p:spTree>
    <p:extLst>
      <p:ext uri="{BB962C8B-B14F-4D97-AF65-F5344CB8AC3E}">
        <p14:creationId xmlns:p14="http://schemas.microsoft.com/office/powerpoint/2010/main" val="101221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xfrm>
            <a:off x="384175" y="685800"/>
            <a:ext cx="6089650" cy="3429000"/>
          </a:xfrm>
          <a:prstGeom prst="rect">
            <a:avLst/>
          </a:prstGeom>
        </p:spPr>
        <p:txBody>
          <a:bodyPr/>
          <a:lstStyle/>
          <a:p>
            <a:endParaRPr/>
          </a:p>
        </p:txBody>
      </p:sp>
      <p:sp>
        <p:nvSpPr>
          <p:cNvPr id="87" name="Shape 87"/>
          <p:cNvSpPr>
            <a:spLocks noGrp="1"/>
          </p:cNvSpPr>
          <p:nvPr>
            <p:ph type="body" sz="quarter" idx="1"/>
          </p:nvPr>
        </p:nvSpPr>
        <p:spPr>
          <a:prstGeom prst="rect">
            <a:avLst/>
          </a:prstGeom>
        </p:spPr>
        <p:txBody>
          <a:bodyPr/>
          <a:lstStyle/>
          <a:p>
            <a:r>
              <a:t>Minute 11</a:t>
            </a:r>
          </a:p>
          <a:p>
            <a:r>
              <a:t>Which one would you choose? [show of hands for doctor 1 and doctor 2]</a:t>
            </a:r>
          </a:p>
          <a:p>
            <a:endParaRPr/>
          </a:p>
          <a:p>
            <a:r>
              <a:t>As it happens doctor 1 is the world’s best gastroenterologist who has been at a fancy dress party and has come back to hospital just to see you. “doctor 2” is in fact not a doctor, but the receptionist who is taking a stethoscope to doctor 1!!!</a:t>
            </a:r>
          </a:p>
          <a:p>
            <a:endParaRPr/>
          </a:p>
          <a:p>
            <a:r>
              <a:t>But, do you see what you all did?</a:t>
            </a:r>
          </a:p>
        </p:txBody>
      </p:sp>
    </p:spTree>
    <p:extLst>
      <p:ext uri="{BB962C8B-B14F-4D97-AF65-F5344CB8AC3E}">
        <p14:creationId xmlns:p14="http://schemas.microsoft.com/office/powerpoint/2010/main" val="341883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4175" y="685800"/>
            <a:ext cx="608965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r>
              <a:rPr dirty="0"/>
              <a:t>Minute 12</a:t>
            </a:r>
          </a:p>
          <a:p>
            <a:r>
              <a:rPr dirty="0"/>
              <a:t>You jumped to a conclusion based on a little bit of knowledge. EVERYBODY jumps to conclusions. Because this is a normal human </a:t>
            </a:r>
            <a:r>
              <a:rPr lang="en-GB" dirty="0" err="1"/>
              <a:t>behaviour</a:t>
            </a:r>
            <a:r>
              <a:rPr dirty="0"/>
              <a:t> you need to </a:t>
            </a:r>
            <a:r>
              <a:rPr lang="en-GB" dirty="0" err="1"/>
              <a:t>recognise</a:t>
            </a:r>
            <a:r>
              <a:rPr dirty="0"/>
              <a:t> that people are going to jump to conclusions about you and the job of your social profiles is to make sure that they jump to the conclusions that you want.</a:t>
            </a:r>
          </a:p>
        </p:txBody>
      </p:sp>
    </p:spTree>
    <p:extLst>
      <p:ext uri="{BB962C8B-B14F-4D97-AF65-F5344CB8AC3E}">
        <p14:creationId xmlns:p14="http://schemas.microsoft.com/office/powerpoint/2010/main" val="139570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4175" y="685800"/>
            <a:ext cx="608965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r>
              <a:rPr dirty="0"/>
              <a:t>Minute 12</a:t>
            </a:r>
          </a:p>
          <a:p>
            <a:r>
              <a:rPr dirty="0"/>
              <a:t>You jumped to a conclusion based on a little bit of knowledge. EVERYBODY jumps to conclusions. Because this is a normal human </a:t>
            </a:r>
            <a:r>
              <a:rPr lang="en-GB" dirty="0" err="1"/>
              <a:t>behaviour</a:t>
            </a:r>
            <a:r>
              <a:rPr dirty="0"/>
              <a:t> you need to </a:t>
            </a:r>
            <a:r>
              <a:rPr lang="en-GB" dirty="0" err="1"/>
              <a:t>recognise</a:t>
            </a:r>
            <a:r>
              <a:rPr dirty="0"/>
              <a:t> that people are going to jump to conclusions about you and the job of your social profiles is to make sure that they jump to the conclusions that you want.</a:t>
            </a:r>
          </a:p>
        </p:txBody>
      </p:sp>
    </p:spTree>
    <p:extLst>
      <p:ext uri="{BB962C8B-B14F-4D97-AF65-F5344CB8AC3E}">
        <p14:creationId xmlns:p14="http://schemas.microsoft.com/office/powerpoint/2010/main" val="342506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4175" y="685800"/>
            <a:ext cx="608965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r>
              <a:rPr dirty="0"/>
              <a:t>Minute 12</a:t>
            </a:r>
          </a:p>
          <a:p>
            <a:r>
              <a:rPr dirty="0"/>
              <a:t>You jumped to a conclusion based on a little bit of knowledge. EVERYBODY jumps to conclusions. Because this is a normal human </a:t>
            </a:r>
            <a:r>
              <a:rPr lang="en-GB" dirty="0" err="1"/>
              <a:t>behaviour</a:t>
            </a:r>
            <a:r>
              <a:rPr dirty="0"/>
              <a:t> you need to </a:t>
            </a:r>
            <a:r>
              <a:rPr lang="en-GB" dirty="0" err="1"/>
              <a:t>recognise</a:t>
            </a:r>
            <a:r>
              <a:rPr dirty="0"/>
              <a:t> that people are going to jump to conclusions about you and the job of your social profiles is to make sure that they jump to the conclusions that you want.</a:t>
            </a:r>
          </a:p>
        </p:txBody>
      </p:sp>
    </p:spTree>
    <p:extLst>
      <p:ext uri="{BB962C8B-B14F-4D97-AF65-F5344CB8AC3E}">
        <p14:creationId xmlns:p14="http://schemas.microsoft.com/office/powerpoint/2010/main" val="12154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384175" y="685800"/>
            <a:ext cx="6089650" cy="3429000"/>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r>
              <a:rPr dirty="0"/>
              <a:t>Minute 12</a:t>
            </a:r>
          </a:p>
          <a:p>
            <a:r>
              <a:rPr dirty="0"/>
              <a:t>You jumped to a conclusion based on a little bit of knowledge. EVERYBODY jumps to conclusions. Because this is a normal human </a:t>
            </a:r>
            <a:r>
              <a:rPr lang="en-GB" dirty="0" err="1"/>
              <a:t>behaviour</a:t>
            </a:r>
            <a:r>
              <a:rPr dirty="0"/>
              <a:t> you need to </a:t>
            </a:r>
            <a:r>
              <a:rPr lang="en-GB" dirty="0" err="1"/>
              <a:t>recognise</a:t>
            </a:r>
            <a:r>
              <a:rPr dirty="0"/>
              <a:t> that people are going to jump to conclusions about you and the job of your social profiles is to make sure that they jump to the conclusions that you want.</a:t>
            </a:r>
          </a:p>
        </p:txBody>
      </p:sp>
    </p:spTree>
    <p:extLst>
      <p:ext uri="{BB962C8B-B14F-4D97-AF65-F5344CB8AC3E}">
        <p14:creationId xmlns:p14="http://schemas.microsoft.com/office/powerpoint/2010/main" val="2731586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r>
              <a:t>Title Text</a:t>
            </a:r>
          </a:p>
        </p:txBody>
      </p:sp>
      <p:sp>
        <p:nvSpPr>
          <p:cNvPr id="15" name="Shape 1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 name="Shape 1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copy">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lvl1pPr>
              <a:defRPr>
                <a:latin typeface="+mn-lt"/>
                <a:ea typeface="+mn-ea"/>
                <a:cs typeface="+mn-cs"/>
                <a:sym typeface="Helvetica"/>
              </a:defRPr>
            </a:lvl1pPr>
          </a:lstStyle>
          <a:p>
            <a:r>
              <a:t>Title Text</a:t>
            </a:r>
          </a:p>
        </p:txBody>
      </p:sp>
      <p:sp>
        <p:nvSpPr>
          <p:cNvPr id="24" name="Shape 24"/>
          <p:cNvSpPr>
            <a:spLocks noGrp="1"/>
          </p:cNvSpPr>
          <p:nvPr>
            <p:ph type="body" idx="1"/>
          </p:nvPr>
        </p:nvSpPr>
        <p:spPr>
          <a:prstGeom prst="rect">
            <a:avLst/>
          </a:prstGeom>
        </p:spPr>
        <p:txBody>
          <a:bodyPr/>
          <a:lstStyle>
            <a:lvl1pPr>
              <a:defRPr b="0">
                <a:latin typeface="+mn-lt"/>
                <a:ea typeface="+mn-ea"/>
                <a:cs typeface="+mn-cs"/>
                <a:sym typeface="Helvetica"/>
              </a:defRPr>
            </a:lvl1pPr>
            <a:lvl2pPr>
              <a:defRPr b="0">
                <a:latin typeface="+mn-lt"/>
                <a:ea typeface="+mn-ea"/>
                <a:cs typeface="+mn-cs"/>
                <a:sym typeface="Helvetica"/>
              </a:defRPr>
            </a:lvl2pPr>
            <a:lvl3pPr>
              <a:defRPr b="0">
                <a:latin typeface="+mn-lt"/>
                <a:ea typeface="+mn-ea"/>
                <a:cs typeface="+mn-cs"/>
                <a:sym typeface="Helvetica"/>
              </a:defRPr>
            </a:lvl3pPr>
            <a:lvl4pPr>
              <a:defRPr b="0">
                <a:latin typeface="+mn-lt"/>
                <a:ea typeface="+mn-ea"/>
                <a:cs typeface="+mn-cs"/>
                <a:sym typeface="Helvetica"/>
              </a:defRPr>
            </a:lvl4pPr>
            <a:lvl5pPr>
              <a:defRPr b="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5" name="Shape 25"/>
          <p:cNvSpPr/>
          <p:nvPr/>
        </p:nvSpPr>
        <p:spPr>
          <a:xfrm>
            <a:off x="-76200" y="6171710"/>
            <a:ext cx="12331700" cy="748756"/>
          </a:xfrm>
          <a:prstGeom prst="rect">
            <a:avLst/>
          </a:prstGeom>
          <a:solidFill>
            <a:srgbClr val="000000"/>
          </a:solidFill>
          <a:ln w="12700">
            <a:miter lim="400000"/>
          </a:ln>
        </p:spPr>
        <p:txBody>
          <a:bodyPr lIns="45718" tIns="45718" rIns="45718" bIns="45718" anchor="ctr"/>
          <a:lstStyle/>
          <a:p>
            <a:pPr>
              <a:defRPr>
                <a:solidFill>
                  <a:srgbClr val="5F5F5F"/>
                </a:solidFill>
              </a:defRPr>
            </a:pPr>
            <a:endParaRPr/>
          </a:p>
        </p:txBody>
      </p:sp>
      <p:sp>
        <p:nvSpPr>
          <p:cNvPr id="26" name="Shape 26"/>
          <p:cNvSpPr/>
          <p:nvPr/>
        </p:nvSpPr>
        <p:spPr>
          <a:xfrm>
            <a:off x="647756" y="6432907"/>
            <a:ext cx="1968489" cy="12311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algn="r">
              <a:defRPr>
                <a:solidFill>
                  <a:srgbClr val="FFFFFF"/>
                </a:solidFill>
              </a:defRPr>
            </a:pPr>
            <a:r>
              <a:rPr sz="800" dirty="0"/>
              <a:t>Copyright © 201</a:t>
            </a:r>
            <a:r>
              <a:rPr lang="en-GB" sz="800" dirty="0"/>
              <a:t>8 </a:t>
            </a:r>
            <a:r>
              <a:rPr sz="800" dirty="0"/>
              <a:t>Digital Leadership Associates</a:t>
            </a:r>
          </a:p>
        </p:txBody>
      </p:sp>
      <p:pic>
        <p:nvPicPr>
          <p:cNvPr id="27" name="dla-landscape.png"/>
          <p:cNvPicPr>
            <a:picLocks noChangeAspect="1"/>
          </p:cNvPicPr>
          <p:nvPr/>
        </p:nvPicPr>
        <p:blipFill>
          <a:blip r:embed="rId2">
            <a:extLst/>
          </a:blip>
          <a:stretch>
            <a:fillRect/>
          </a:stretch>
        </p:blipFill>
        <p:spPr>
          <a:xfrm>
            <a:off x="10695037" y="6346704"/>
            <a:ext cx="1217391" cy="398768"/>
          </a:xfrm>
          <a:prstGeom prst="rect">
            <a:avLst/>
          </a:prstGeom>
          <a:ln w="12700">
            <a:miter lim="400000"/>
          </a:ln>
        </p:spPr>
      </p:pic>
      <p:sp>
        <p:nvSpPr>
          <p:cNvPr id="28" name="Shape 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30225" y="0"/>
            <a:ext cx="11126788" cy="1295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normAutofit/>
          </a:bodyPr>
          <a:lstStyle/>
          <a:p>
            <a:r>
              <a:t>Title Text</a:t>
            </a:r>
          </a:p>
        </p:txBody>
      </p:sp>
      <p:sp>
        <p:nvSpPr>
          <p:cNvPr id="3" name="Shape 3"/>
          <p:cNvSpPr>
            <a:spLocks noGrp="1"/>
          </p:cNvSpPr>
          <p:nvPr>
            <p:ph type="body" idx="1"/>
          </p:nvPr>
        </p:nvSpPr>
        <p:spPr>
          <a:xfrm>
            <a:off x="608965" y="1600200"/>
            <a:ext cx="1096137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p:nvPr/>
        </p:nvSpPr>
        <p:spPr>
          <a:xfrm>
            <a:off x="-76200" y="6171710"/>
            <a:ext cx="12331700" cy="748756"/>
          </a:xfrm>
          <a:prstGeom prst="rect">
            <a:avLst/>
          </a:prstGeom>
          <a:solidFill>
            <a:srgbClr val="000000"/>
          </a:solidFill>
          <a:ln w="12700">
            <a:miter lim="400000"/>
          </a:ln>
        </p:spPr>
        <p:txBody>
          <a:bodyPr lIns="45718" tIns="45718" rIns="45718" bIns="45718" anchor="ctr"/>
          <a:lstStyle/>
          <a:p>
            <a:pPr>
              <a:defRPr>
                <a:solidFill>
                  <a:srgbClr val="5F5F5F"/>
                </a:solidFill>
              </a:defRPr>
            </a:pPr>
            <a:endParaRPr/>
          </a:p>
        </p:txBody>
      </p:sp>
      <p:sp>
        <p:nvSpPr>
          <p:cNvPr id="5" name="Shape 5"/>
          <p:cNvSpPr/>
          <p:nvPr/>
        </p:nvSpPr>
        <p:spPr>
          <a:xfrm>
            <a:off x="647756" y="6432907"/>
            <a:ext cx="1968489" cy="12311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algn="r">
              <a:defRPr>
                <a:solidFill>
                  <a:srgbClr val="FFFFFF"/>
                </a:solidFill>
              </a:defRPr>
            </a:pPr>
            <a:r>
              <a:rPr sz="800" dirty="0"/>
              <a:t>Copyright © 201</a:t>
            </a:r>
            <a:r>
              <a:rPr lang="en-GB" sz="800" dirty="0"/>
              <a:t>8</a:t>
            </a:r>
            <a:r>
              <a:rPr sz="800" dirty="0"/>
              <a:t> Digital Leadership Associates</a:t>
            </a:r>
          </a:p>
        </p:txBody>
      </p:sp>
      <p:pic>
        <p:nvPicPr>
          <p:cNvPr id="6" name="dla-landscape.png"/>
          <p:cNvPicPr>
            <a:picLocks noChangeAspect="1"/>
          </p:cNvPicPr>
          <p:nvPr/>
        </p:nvPicPr>
        <p:blipFill>
          <a:blip r:embed="rId4">
            <a:extLst/>
          </a:blip>
          <a:stretch>
            <a:fillRect/>
          </a:stretch>
        </p:blipFill>
        <p:spPr>
          <a:xfrm>
            <a:off x="10695037" y="6346704"/>
            <a:ext cx="1217391" cy="398768"/>
          </a:xfrm>
          <a:prstGeom prst="rect">
            <a:avLst/>
          </a:prstGeom>
          <a:ln w="12700">
            <a:miter lim="400000"/>
          </a:ln>
        </p:spPr>
      </p:pic>
      <p:sp>
        <p:nvSpPr>
          <p:cNvPr id="7" name="Shape 7"/>
          <p:cNvSpPr>
            <a:spLocks noGrp="1"/>
          </p:cNvSpPr>
          <p:nvPr>
            <p:ph type="sldNum" sz="quarter" idx="2"/>
          </p:nvPr>
        </p:nvSpPr>
        <p:spPr>
          <a:xfrm>
            <a:off x="8601074" y="6292849"/>
            <a:ext cx="127001" cy="127001"/>
          </a:xfrm>
          <a:prstGeom prst="rect">
            <a:avLst/>
          </a:prstGeom>
          <a:ln w="12700">
            <a:miter lim="400000"/>
          </a:ln>
        </p:spPr>
        <p:txBody>
          <a:bodyPr wrap="none" lIns="0" tIns="0" rIns="0" bIns="0" anchor="ctr">
            <a:spAutoFit/>
          </a:bodyPr>
          <a:lstStyle>
            <a:lvl1pPr algn="r">
              <a:defRPr sz="800">
                <a:solidFill>
                  <a:srgbClr val="9F9F9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914400" rtl="0" latinLnBrk="0">
        <a:lnSpc>
          <a:spcPct val="80000"/>
        </a:lnSpc>
        <a:spcBef>
          <a:spcPts val="0"/>
        </a:spcBef>
        <a:spcAft>
          <a:spcPts val="0"/>
        </a:spcAft>
        <a:buClrTx/>
        <a:buSzTx/>
        <a:buFontTx/>
        <a:buNone/>
        <a:tabLst/>
        <a:defRPr sz="4800" b="0" i="0" u="none" strike="noStrike" cap="none" spc="0" baseline="0">
          <a:ln>
            <a:noFill/>
          </a:ln>
          <a:solidFill>
            <a:srgbClr val="5F5F5F"/>
          </a:solidFill>
          <a:uFillTx/>
          <a:latin typeface="Calibri"/>
          <a:ea typeface="Calibri"/>
          <a:cs typeface="Calibri"/>
          <a:sym typeface="Calibri"/>
        </a:defRPr>
      </a:lvl1pPr>
      <a:lvl2pPr marL="0" marR="0" indent="0" algn="l" defTabSz="914400" rtl="0" latinLnBrk="0">
        <a:lnSpc>
          <a:spcPct val="80000"/>
        </a:lnSpc>
        <a:spcBef>
          <a:spcPts val="0"/>
        </a:spcBef>
        <a:spcAft>
          <a:spcPts val="0"/>
        </a:spcAft>
        <a:buClrTx/>
        <a:buSzTx/>
        <a:buFontTx/>
        <a:buNone/>
        <a:tabLst/>
        <a:defRPr sz="4800" b="0" i="0" u="none" strike="noStrike" cap="none" spc="0" baseline="0">
          <a:ln>
            <a:noFill/>
          </a:ln>
          <a:solidFill>
            <a:srgbClr val="5F5F5F"/>
          </a:solidFill>
          <a:uFillTx/>
          <a:latin typeface="Calibri"/>
          <a:ea typeface="Calibri"/>
          <a:cs typeface="Calibri"/>
          <a:sym typeface="Calibri"/>
        </a:defRPr>
      </a:lvl2pPr>
      <a:lvl3pPr marL="0" marR="0" indent="0" algn="l" defTabSz="914400" rtl="0" latinLnBrk="0">
        <a:lnSpc>
          <a:spcPct val="80000"/>
        </a:lnSpc>
        <a:spcBef>
          <a:spcPts val="0"/>
        </a:spcBef>
        <a:spcAft>
          <a:spcPts val="0"/>
        </a:spcAft>
        <a:buClrTx/>
        <a:buSzTx/>
        <a:buFontTx/>
        <a:buNone/>
        <a:tabLst/>
        <a:defRPr sz="4800" b="0" i="0" u="none" strike="noStrike" cap="none" spc="0" baseline="0">
          <a:ln>
            <a:noFill/>
          </a:ln>
          <a:solidFill>
            <a:srgbClr val="5F5F5F"/>
          </a:solidFill>
          <a:uFillTx/>
          <a:latin typeface="Calibri"/>
          <a:ea typeface="Calibri"/>
          <a:cs typeface="Calibri"/>
          <a:sym typeface="Calibri"/>
        </a:defRPr>
      </a:lvl3pPr>
      <a:lvl4pPr marL="0" marR="0" indent="0" algn="l" defTabSz="914400" rtl="0" latinLnBrk="0">
        <a:lnSpc>
          <a:spcPct val="80000"/>
        </a:lnSpc>
        <a:spcBef>
          <a:spcPts val="0"/>
        </a:spcBef>
        <a:spcAft>
          <a:spcPts val="0"/>
        </a:spcAft>
        <a:buClrTx/>
        <a:buSzTx/>
        <a:buFontTx/>
        <a:buNone/>
        <a:tabLst/>
        <a:defRPr sz="4800" b="0" i="0" u="none" strike="noStrike" cap="none" spc="0" baseline="0">
          <a:ln>
            <a:noFill/>
          </a:ln>
          <a:solidFill>
            <a:srgbClr val="5F5F5F"/>
          </a:solidFill>
          <a:uFillTx/>
          <a:latin typeface="Calibri"/>
          <a:ea typeface="Calibri"/>
          <a:cs typeface="Calibri"/>
          <a:sym typeface="Calibri"/>
        </a:defRPr>
      </a:lvl4pPr>
      <a:lvl5pPr marL="0" marR="0" indent="0" algn="l" defTabSz="914400" rtl="0" latinLnBrk="0">
        <a:lnSpc>
          <a:spcPct val="80000"/>
        </a:lnSpc>
        <a:spcBef>
          <a:spcPts val="0"/>
        </a:spcBef>
        <a:spcAft>
          <a:spcPts val="0"/>
        </a:spcAft>
        <a:buClrTx/>
        <a:buSzTx/>
        <a:buFontTx/>
        <a:buNone/>
        <a:tabLst/>
        <a:defRPr sz="4800" b="0" i="0" u="none" strike="noStrike" cap="none" spc="0" baseline="0">
          <a:ln>
            <a:noFill/>
          </a:ln>
          <a:solidFill>
            <a:srgbClr val="5F5F5F"/>
          </a:solidFill>
          <a:uFillTx/>
          <a:latin typeface="Calibri"/>
          <a:ea typeface="Calibri"/>
          <a:cs typeface="Calibri"/>
          <a:sym typeface="Calibri"/>
        </a:defRPr>
      </a:lvl5pPr>
      <a:lvl6pPr marL="0" marR="0" indent="457200" algn="l" defTabSz="914400" rtl="0" latinLnBrk="0">
        <a:lnSpc>
          <a:spcPct val="80000"/>
        </a:lnSpc>
        <a:spcBef>
          <a:spcPts val="0"/>
        </a:spcBef>
        <a:spcAft>
          <a:spcPts val="0"/>
        </a:spcAft>
        <a:buClrTx/>
        <a:buSzTx/>
        <a:buFontTx/>
        <a:buNone/>
        <a:tabLst/>
        <a:defRPr sz="4800" b="0" i="0" u="none" strike="noStrike" cap="none" spc="0" baseline="0">
          <a:ln>
            <a:noFill/>
          </a:ln>
          <a:solidFill>
            <a:srgbClr val="5F5F5F"/>
          </a:solidFill>
          <a:uFillTx/>
          <a:latin typeface="Calibri"/>
          <a:ea typeface="Calibri"/>
          <a:cs typeface="Calibri"/>
          <a:sym typeface="Calibri"/>
        </a:defRPr>
      </a:lvl6pPr>
      <a:lvl7pPr marL="0" marR="0" indent="914400" algn="l" defTabSz="914400" rtl="0" latinLnBrk="0">
        <a:lnSpc>
          <a:spcPct val="80000"/>
        </a:lnSpc>
        <a:spcBef>
          <a:spcPts val="0"/>
        </a:spcBef>
        <a:spcAft>
          <a:spcPts val="0"/>
        </a:spcAft>
        <a:buClrTx/>
        <a:buSzTx/>
        <a:buFontTx/>
        <a:buNone/>
        <a:tabLst/>
        <a:defRPr sz="4800" b="0" i="0" u="none" strike="noStrike" cap="none" spc="0" baseline="0">
          <a:ln>
            <a:noFill/>
          </a:ln>
          <a:solidFill>
            <a:srgbClr val="5F5F5F"/>
          </a:solidFill>
          <a:uFillTx/>
          <a:latin typeface="Calibri"/>
          <a:ea typeface="Calibri"/>
          <a:cs typeface="Calibri"/>
          <a:sym typeface="Calibri"/>
        </a:defRPr>
      </a:lvl7pPr>
      <a:lvl8pPr marL="0" marR="0" indent="1371600" algn="l" defTabSz="914400" rtl="0" latinLnBrk="0">
        <a:lnSpc>
          <a:spcPct val="80000"/>
        </a:lnSpc>
        <a:spcBef>
          <a:spcPts val="0"/>
        </a:spcBef>
        <a:spcAft>
          <a:spcPts val="0"/>
        </a:spcAft>
        <a:buClrTx/>
        <a:buSzTx/>
        <a:buFontTx/>
        <a:buNone/>
        <a:tabLst/>
        <a:defRPr sz="4800" b="0" i="0" u="none" strike="noStrike" cap="none" spc="0" baseline="0">
          <a:ln>
            <a:noFill/>
          </a:ln>
          <a:solidFill>
            <a:srgbClr val="5F5F5F"/>
          </a:solidFill>
          <a:uFillTx/>
          <a:latin typeface="Calibri"/>
          <a:ea typeface="Calibri"/>
          <a:cs typeface="Calibri"/>
          <a:sym typeface="Calibri"/>
        </a:defRPr>
      </a:lvl8pPr>
      <a:lvl9pPr marL="0" marR="0" indent="1828800" algn="l" defTabSz="914400" rtl="0" latinLnBrk="0">
        <a:lnSpc>
          <a:spcPct val="80000"/>
        </a:lnSpc>
        <a:spcBef>
          <a:spcPts val="0"/>
        </a:spcBef>
        <a:spcAft>
          <a:spcPts val="0"/>
        </a:spcAft>
        <a:buClrTx/>
        <a:buSzTx/>
        <a:buFontTx/>
        <a:buNone/>
        <a:tabLst/>
        <a:defRPr sz="4800" b="0" i="0" u="none" strike="noStrike" cap="none" spc="0" baseline="0">
          <a:ln>
            <a:noFill/>
          </a:ln>
          <a:solidFill>
            <a:srgbClr val="5F5F5F"/>
          </a:solidFill>
          <a:uFillTx/>
          <a:latin typeface="Calibri"/>
          <a:ea typeface="Calibri"/>
          <a:cs typeface="Calibri"/>
          <a:sym typeface="Calibri"/>
        </a:defRPr>
      </a:lvl9pPr>
    </p:titleStyle>
    <p:bodyStyle>
      <a:lvl1pPr marL="0" marR="0" indent="0" algn="l" defTabSz="914400" rtl="0" latinLnBrk="0">
        <a:lnSpc>
          <a:spcPct val="90000"/>
        </a:lnSpc>
        <a:spcBef>
          <a:spcPts val="0"/>
        </a:spcBef>
        <a:spcAft>
          <a:spcPts val="0"/>
        </a:spcAft>
        <a:buClrTx/>
        <a:buSzTx/>
        <a:buFontTx/>
        <a:buNone/>
        <a:tabLst/>
        <a:defRPr sz="2400" b="1" i="0" u="none" strike="noStrike" cap="none" spc="0" baseline="0">
          <a:ln>
            <a:noFill/>
          </a:ln>
          <a:solidFill>
            <a:srgbClr val="5F5F5F"/>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2400" b="1" i="0" u="none" strike="noStrike" cap="none" spc="0" baseline="0">
          <a:ln>
            <a:noFill/>
          </a:ln>
          <a:solidFill>
            <a:srgbClr val="5F5F5F"/>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2400" b="1" i="0" u="none" strike="noStrike" cap="none" spc="0" baseline="0">
          <a:ln>
            <a:noFill/>
          </a:ln>
          <a:solidFill>
            <a:srgbClr val="5F5F5F"/>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2400" b="1" i="0" u="none" strike="noStrike" cap="none" spc="0" baseline="0">
          <a:ln>
            <a:noFill/>
          </a:ln>
          <a:solidFill>
            <a:srgbClr val="5F5F5F"/>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2400" b="1" i="0" u="none" strike="noStrike" cap="none" spc="0" baseline="0">
          <a:ln>
            <a:noFill/>
          </a:ln>
          <a:solidFill>
            <a:srgbClr val="5F5F5F"/>
          </a:solidFill>
          <a:uFillTx/>
          <a:latin typeface="Calibri"/>
          <a:ea typeface="Calibri"/>
          <a:cs typeface="Calibri"/>
          <a:sym typeface="Calibri"/>
        </a:defRPr>
      </a:lvl5pPr>
      <a:lvl6pPr marL="0" marR="0" indent="457200" algn="l" defTabSz="914400" rtl="0" latinLnBrk="0">
        <a:lnSpc>
          <a:spcPct val="90000"/>
        </a:lnSpc>
        <a:spcBef>
          <a:spcPts val="0"/>
        </a:spcBef>
        <a:spcAft>
          <a:spcPts val="0"/>
        </a:spcAft>
        <a:buClrTx/>
        <a:buSzTx/>
        <a:buFontTx/>
        <a:buNone/>
        <a:tabLst/>
        <a:defRPr sz="2400" b="1" i="0" u="none" strike="noStrike" cap="none" spc="0" baseline="0">
          <a:ln>
            <a:noFill/>
          </a:ln>
          <a:solidFill>
            <a:srgbClr val="5F5F5F"/>
          </a:solidFill>
          <a:uFillTx/>
          <a:latin typeface="Calibri"/>
          <a:ea typeface="Calibri"/>
          <a:cs typeface="Calibri"/>
          <a:sym typeface="Calibri"/>
        </a:defRPr>
      </a:lvl6pPr>
      <a:lvl7pPr marL="0" marR="0" indent="914400" algn="l" defTabSz="914400" rtl="0" latinLnBrk="0">
        <a:lnSpc>
          <a:spcPct val="90000"/>
        </a:lnSpc>
        <a:spcBef>
          <a:spcPts val="0"/>
        </a:spcBef>
        <a:spcAft>
          <a:spcPts val="0"/>
        </a:spcAft>
        <a:buClrTx/>
        <a:buSzTx/>
        <a:buFontTx/>
        <a:buNone/>
        <a:tabLst/>
        <a:defRPr sz="2400" b="1" i="0" u="none" strike="noStrike" cap="none" spc="0" baseline="0">
          <a:ln>
            <a:noFill/>
          </a:ln>
          <a:solidFill>
            <a:srgbClr val="5F5F5F"/>
          </a:solidFill>
          <a:uFillTx/>
          <a:latin typeface="Calibri"/>
          <a:ea typeface="Calibri"/>
          <a:cs typeface="Calibri"/>
          <a:sym typeface="Calibri"/>
        </a:defRPr>
      </a:lvl7pPr>
      <a:lvl8pPr marL="0" marR="0" indent="1371600" algn="l" defTabSz="914400" rtl="0" latinLnBrk="0">
        <a:lnSpc>
          <a:spcPct val="90000"/>
        </a:lnSpc>
        <a:spcBef>
          <a:spcPts val="0"/>
        </a:spcBef>
        <a:spcAft>
          <a:spcPts val="0"/>
        </a:spcAft>
        <a:buClrTx/>
        <a:buSzTx/>
        <a:buFontTx/>
        <a:buNone/>
        <a:tabLst/>
        <a:defRPr sz="2400" b="1" i="0" u="none" strike="noStrike" cap="none" spc="0" baseline="0">
          <a:ln>
            <a:noFill/>
          </a:ln>
          <a:solidFill>
            <a:srgbClr val="5F5F5F"/>
          </a:solidFill>
          <a:uFillTx/>
          <a:latin typeface="Calibri"/>
          <a:ea typeface="Calibri"/>
          <a:cs typeface="Calibri"/>
          <a:sym typeface="Calibri"/>
        </a:defRPr>
      </a:lvl8pPr>
      <a:lvl9pPr marL="0" marR="0" indent="1828800" algn="l" defTabSz="914400" rtl="0" latinLnBrk="0">
        <a:lnSpc>
          <a:spcPct val="90000"/>
        </a:lnSpc>
        <a:spcBef>
          <a:spcPts val="0"/>
        </a:spcBef>
        <a:spcAft>
          <a:spcPts val="0"/>
        </a:spcAft>
        <a:buClrTx/>
        <a:buSzTx/>
        <a:buFontTx/>
        <a:buNone/>
        <a:tabLst/>
        <a:defRPr sz="2400" b="1" i="0" u="none" strike="noStrike" cap="none" spc="0" baseline="0">
          <a:ln>
            <a:noFill/>
          </a:ln>
          <a:solidFill>
            <a:srgbClr val="5F5F5F"/>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4825" y="2282307"/>
            <a:ext cx="6089650" cy="707886"/>
          </a:xfrm>
          <a:prstGeom prst="rect">
            <a:avLst/>
          </a:prstGeom>
        </p:spPr>
        <p:txBody>
          <a:bodyPr>
            <a:spAutoFit/>
          </a:bodyPr>
          <a:lstStyle/>
          <a:p>
            <a:r>
              <a:rPr lang="en-GB" sz="2000" b="1" i="1" spc="40" dirty="0">
                <a:solidFill>
                  <a:schemeClr val="tx2">
                    <a:lumMod val="50000"/>
                  </a:schemeClr>
                </a:solidFill>
                <a:latin typeface="Benton Sans"/>
                <a:ea typeface="Calibri" panose="020F0502020204030204" pitchFamily="34" charset="0"/>
                <a:cs typeface="Calibri" panose="020F0502020204030204" pitchFamily="34" charset="0"/>
              </a:rPr>
              <a:t>“how CRE can leverage Social &amp; Digital to make sure that they are front of mind in the buying decision”</a:t>
            </a:r>
            <a:endParaRPr lang="en-GB" sz="2000" dirty="0">
              <a:solidFill>
                <a:schemeClr val="tx2">
                  <a:lumMod val="50000"/>
                </a:schemeClr>
              </a:solidFill>
            </a:endParaRPr>
          </a:p>
        </p:txBody>
      </p:sp>
      <p:pic>
        <p:nvPicPr>
          <p:cNvPr id="5" name="Picture 4"/>
          <p:cNvPicPr>
            <a:picLocks noChangeAspect="1"/>
          </p:cNvPicPr>
          <p:nvPr/>
        </p:nvPicPr>
        <p:blipFill>
          <a:blip r:embed="rId2"/>
          <a:stretch>
            <a:fillRect/>
          </a:stretch>
        </p:blipFill>
        <p:spPr>
          <a:xfrm>
            <a:off x="0" y="-2019"/>
            <a:ext cx="12259324" cy="690712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we ALL jump to conclusions"/>
          <p:cNvSpPr txBox="1">
            <a:spLocks noGrp="1"/>
          </p:cNvSpPr>
          <p:nvPr>
            <p:ph type="ctrTitle"/>
          </p:nvPr>
        </p:nvSpPr>
        <p:spPr>
          <a:xfrm>
            <a:off x="1916613" y="2324100"/>
            <a:ext cx="8346074" cy="2209800"/>
          </a:xfrm>
          <a:prstGeom prst="rect">
            <a:avLst/>
          </a:prstGeom>
        </p:spPr>
        <p:txBody>
          <a:bodyPr anchor="ctr">
            <a:normAutofit/>
          </a:bodyPr>
          <a:lstStyle>
            <a:lvl1pPr algn="ctr"/>
          </a:lstStyle>
          <a:p>
            <a:r>
              <a:rPr b="1" i="1" dirty="0">
                <a:solidFill>
                  <a:schemeClr val="tx1">
                    <a:lumMod val="10000"/>
                  </a:schemeClr>
                </a:solidFill>
              </a:rPr>
              <a:t>we ALL jump to conclusions</a:t>
            </a:r>
          </a:p>
        </p:txBody>
      </p:sp>
    </p:spTree>
    <p:extLst>
      <p:ext uri="{BB962C8B-B14F-4D97-AF65-F5344CB8AC3E}">
        <p14:creationId xmlns:p14="http://schemas.microsoft.com/office/powerpoint/2010/main" val="298183825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we ALL jump to conclusions"/>
          <p:cNvSpPr txBox="1">
            <a:spLocks noGrp="1"/>
          </p:cNvSpPr>
          <p:nvPr>
            <p:ph type="ctrTitle"/>
          </p:nvPr>
        </p:nvSpPr>
        <p:spPr>
          <a:xfrm>
            <a:off x="1916613" y="2324100"/>
            <a:ext cx="8346074" cy="2209800"/>
          </a:xfrm>
          <a:prstGeom prst="rect">
            <a:avLst/>
          </a:prstGeom>
        </p:spPr>
        <p:txBody>
          <a:bodyPr anchor="ctr">
            <a:normAutofit/>
          </a:bodyPr>
          <a:lstStyle>
            <a:lvl1pPr algn="ctr"/>
          </a:lstStyle>
          <a:p>
            <a:r>
              <a:rPr lang="en-GB" b="1" i="1" dirty="0">
                <a:solidFill>
                  <a:schemeClr val="tx1">
                    <a:lumMod val="10000"/>
                  </a:schemeClr>
                </a:solidFill>
              </a:rPr>
              <a:t>The Buying Experience</a:t>
            </a:r>
            <a:endParaRPr b="1" i="1" dirty="0">
              <a:solidFill>
                <a:schemeClr val="tx1">
                  <a:lumMod val="10000"/>
                </a:schemeClr>
              </a:solidFill>
            </a:endParaRPr>
          </a:p>
        </p:txBody>
      </p:sp>
    </p:spTree>
    <p:extLst>
      <p:ext uri="{BB962C8B-B14F-4D97-AF65-F5344CB8AC3E}">
        <p14:creationId xmlns:p14="http://schemas.microsoft.com/office/powerpoint/2010/main" val="89986676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BCC6A3-0D7F-4D07-8DAE-D2B8631619E4}"/>
              </a:ext>
            </a:extLst>
          </p:cNvPr>
          <p:cNvPicPr>
            <a:picLocks noChangeAspect="1"/>
          </p:cNvPicPr>
          <p:nvPr/>
        </p:nvPicPr>
        <p:blipFill>
          <a:blip r:embed="rId3"/>
          <a:stretch>
            <a:fillRect/>
          </a:stretch>
        </p:blipFill>
        <p:spPr>
          <a:xfrm>
            <a:off x="2504891" y="1295400"/>
            <a:ext cx="7169517" cy="3859102"/>
          </a:xfrm>
          <a:prstGeom prst="rect">
            <a:avLst/>
          </a:prstGeom>
        </p:spPr>
      </p:pic>
    </p:spTree>
    <p:extLst>
      <p:ext uri="{BB962C8B-B14F-4D97-AF65-F5344CB8AC3E}">
        <p14:creationId xmlns:p14="http://schemas.microsoft.com/office/powerpoint/2010/main" val="327804725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4D8A32-A9AA-4614-9B3C-4D641640B276}"/>
              </a:ext>
            </a:extLst>
          </p:cNvPr>
          <p:cNvPicPr>
            <a:picLocks noChangeAspect="1"/>
          </p:cNvPicPr>
          <p:nvPr/>
        </p:nvPicPr>
        <p:blipFill>
          <a:blip r:embed="rId3"/>
          <a:stretch>
            <a:fillRect/>
          </a:stretch>
        </p:blipFill>
        <p:spPr>
          <a:xfrm>
            <a:off x="2493655" y="252835"/>
            <a:ext cx="7191990" cy="5491950"/>
          </a:xfrm>
          <a:prstGeom prst="rect">
            <a:avLst/>
          </a:prstGeom>
        </p:spPr>
      </p:pic>
    </p:spTree>
    <p:extLst>
      <p:ext uri="{BB962C8B-B14F-4D97-AF65-F5344CB8AC3E}">
        <p14:creationId xmlns:p14="http://schemas.microsoft.com/office/powerpoint/2010/main" val="159438255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6991" y="709948"/>
            <a:ext cx="8925318" cy="5438103"/>
          </a:xfrm>
          <a:prstGeom prst="rect">
            <a:avLst/>
          </a:prstGeom>
        </p:spPr>
      </p:pic>
      <p:pic>
        <p:nvPicPr>
          <p:cNvPr id="4" name="Picture 3"/>
          <p:cNvPicPr>
            <a:picLocks noChangeAspect="1"/>
          </p:cNvPicPr>
          <p:nvPr/>
        </p:nvPicPr>
        <p:blipFill>
          <a:blip r:embed="rId3"/>
          <a:stretch>
            <a:fillRect/>
          </a:stretch>
        </p:blipFill>
        <p:spPr>
          <a:xfrm>
            <a:off x="260350" y="54726"/>
            <a:ext cx="1905000" cy="1905000"/>
          </a:xfrm>
          <a:prstGeom prst="rect">
            <a:avLst/>
          </a:prstGeom>
        </p:spPr>
      </p:pic>
      <p:pic>
        <p:nvPicPr>
          <p:cNvPr id="5" name="Picture 4"/>
          <p:cNvPicPr>
            <a:picLocks noChangeAspect="1"/>
          </p:cNvPicPr>
          <p:nvPr/>
        </p:nvPicPr>
        <p:blipFill>
          <a:blip r:embed="rId4"/>
          <a:stretch>
            <a:fillRect/>
          </a:stretch>
        </p:blipFill>
        <p:spPr>
          <a:xfrm>
            <a:off x="6303525" y="1742322"/>
            <a:ext cx="902286" cy="591363"/>
          </a:xfrm>
          <a:prstGeom prst="rect">
            <a:avLst/>
          </a:prstGeom>
        </p:spPr>
      </p:pic>
      <p:pic>
        <p:nvPicPr>
          <p:cNvPr id="6" name="Picture 5"/>
          <p:cNvPicPr>
            <a:picLocks noChangeAspect="1"/>
          </p:cNvPicPr>
          <p:nvPr/>
        </p:nvPicPr>
        <p:blipFill>
          <a:blip r:embed="rId5"/>
          <a:stretch>
            <a:fillRect/>
          </a:stretch>
        </p:blipFill>
        <p:spPr>
          <a:xfrm>
            <a:off x="4982084" y="3271863"/>
            <a:ext cx="774259" cy="591363"/>
          </a:xfrm>
          <a:prstGeom prst="rect">
            <a:avLst/>
          </a:prstGeom>
        </p:spPr>
      </p:pic>
      <p:pic>
        <p:nvPicPr>
          <p:cNvPr id="7" name="Picture 6"/>
          <p:cNvPicPr>
            <a:picLocks noChangeAspect="1"/>
          </p:cNvPicPr>
          <p:nvPr/>
        </p:nvPicPr>
        <p:blipFill>
          <a:blip r:embed="rId6"/>
          <a:stretch>
            <a:fillRect/>
          </a:stretch>
        </p:blipFill>
        <p:spPr>
          <a:xfrm>
            <a:off x="3454476" y="3809420"/>
            <a:ext cx="914479" cy="591363"/>
          </a:xfrm>
          <a:prstGeom prst="rect">
            <a:avLst/>
          </a:prstGeom>
        </p:spPr>
      </p:pic>
      <p:pic>
        <p:nvPicPr>
          <p:cNvPr id="8" name="Picture 7"/>
          <p:cNvPicPr>
            <a:picLocks noChangeAspect="1"/>
          </p:cNvPicPr>
          <p:nvPr/>
        </p:nvPicPr>
        <p:blipFill>
          <a:blip r:embed="rId7"/>
          <a:stretch>
            <a:fillRect/>
          </a:stretch>
        </p:blipFill>
        <p:spPr>
          <a:xfrm>
            <a:off x="2074563" y="4657318"/>
            <a:ext cx="914479" cy="591363"/>
          </a:xfrm>
          <a:prstGeom prst="rect">
            <a:avLst/>
          </a:prstGeom>
        </p:spPr>
      </p:pic>
    </p:spTree>
    <p:extLst>
      <p:ext uri="{BB962C8B-B14F-4D97-AF65-F5344CB8AC3E}">
        <p14:creationId xmlns:p14="http://schemas.microsoft.com/office/powerpoint/2010/main" val="255118572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58021" y="1413804"/>
            <a:ext cx="7063259" cy="2321382"/>
          </a:xfrm>
          <a:prstGeom prst="rect">
            <a:avLst/>
          </a:prstGeom>
        </p:spPr>
      </p:pic>
      <p:pic>
        <p:nvPicPr>
          <p:cNvPr id="4" name="Picture 3"/>
          <p:cNvPicPr>
            <a:picLocks noChangeAspect="1"/>
          </p:cNvPicPr>
          <p:nvPr/>
        </p:nvPicPr>
        <p:blipFill>
          <a:blip r:embed="rId3"/>
          <a:stretch>
            <a:fillRect/>
          </a:stretch>
        </p:blipFill>
        <p:spPr>
          <a:xfrm>
            <a:off x="260350" y="54726"/>
            <a:ext cx="1905000" cy="1905000"/>
          </a:xfrm>
          <a:prstGeom prst="rect">
            <a:avLst/>
          </a:prstGeom>
        </p:spPr>
      </p:pic>
      <p:pic>
        <p:nvPicPr>
          <p:cNvPr id="2" name="Picture 1">
            <a:extLst>
              <a:ext uri="{FF2B5EF4-FFF2-40B4-BE49-F238E27FC236}">
                <a16:creationId xmlns:a16="http://schemas.microsoft.com/office/drawing/2014/main" id="{985B5581-BA7F-43DE-B756-6CC3C9F93AA8}"/>
              </a:ext>
            </a:extLst>
          </p:cNvPr>
          <p:cNvPicPr>
            <a:picLocks noChangeAspect="1"/>
          </p:cNvPicPr>
          <p:nvPr/>
        </p:nvPicPr>
        <p:blipFill>
          <a:blip r:embed="rId4"/>
          <a:stretch>
            <a:fillRect/>
          </a:stretch>
        </p:blipFill>
        <p:spPr>
          <a:xfrm>
            <a:off x="2274917" y="4058733"/>
            <a:ext cx="7629467" cy="1465380"/>
          </a:xfrm>
          <a:prstGeom prst="rect">
            <a:avLst/>
          </a:prstGeom>
        </p:spPr>
      </p:pic>
    </p:spTree>
    <p:extLst>
      <p:ext uri="{BB962C8B-B14F-4D97-AF65-F5344CB8AC3E}">
        <p14:creationId xmlns:p14="http://schemas.microsoft.com/office/powerpoint/2010/main" val="204691272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A351BD-A734-4BB0-825F-97D40589E5A4}"/>
              </a:ext>
            </a:extLst>
          </p:cNvPr>
          <p:cNvPicPr>
            <a:picLocks noChangeAspect="1"/>
          </p:cNvPicPr>
          <p:nvPr/>
        </p:nvPicPr>
        <p:blipFill>
          <a:blip r:embed="rId2"/>
          <a:stretch>
            <a:fillRect/>
          </a:stretch>
        </p:blipFill>
        <p:spPr>
          <a:xfrm>
            <a:off x="0" y="1813582"/>
            <a:ext cx="9144000" cy="3230835"/>
          </a:xfrm>
          <a:prstGeom prst="rect">
            <a:avLst/>
          </a:prstGeom>
        </p:spPr>
      </p:pic>
    </p:spTree>
    <p:extLst>
      <p:ext uri="{BB962C8B-B14F-4D97-AF65-F5344CB8AC3E}">
        <p14:creationId xmlns:p14="http://schemas.microsoft.com/office/powerpoint/2010/main" val="27545242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BA10AA-7D4E-4BDB-9DED-248469824BEF}"/>
              </a:ext>
            </a:extLst>
          </p:cNvPr>
          <p:cNvSpPr/>
          <p:nvPr/>
        </p:nvSpPr>
        <p:spPr>
          <a:xfrm>
            <a:off x="2663017" y="2177012"/>
            <a:ext cx="6853266" cy="1138773"/>
          </a:xfrm>
          <a:prstGeom prst="rect">
            <a:avLst/>
          </a:prstGeom>
        </p:spPr>
        <p:txBody>
          <a:bodyPr wrap="square">
            <a:spAutoFit/>
          </a:bodyPr>
          <a:lstStyle/>
          <a:p>
            <a:r>
              <a:rPr lang="en-GB" sz="4800" b="1" i="1" spc="40" dirty="0">
                <a:solidFill>
                  <a:schemeClr val="tx1">
                    <a:lumMod val="10000"/>
                  </a:schemeClr>
                </a:solidFill>
                <a:latin typeface="Calibri" panose="020F0502020204030204" pitchFamily="34" charset="0"/>
                <a:cs typeface="Calibri" panose="020F0502020204030204" pitchFamily="34" charset="0"/>
              </a:rPr>
              <a:t>Data, Data, Data…</a:t>
            </a:r>
            <a:endParaRPr lang="en-GB" sz="2000" dirty="0">
              <a:solidFill>
                <a:srgbClr val="616161"/>
              </a:solidFill>
              <a:latin typeface="Lato"/>
            </a:endParaRPr>
          </a:p>
          <a:p>
            <a:endParaRPr lang="en-GB" sz="2000" dirty="0">
              <a:solidFill>
                <a:schemeClr val="tx2">
                  <a:lumMod val="50000"/>
                </a:schemeClr>
              </a:solidFill>
            </a:endParaRPr>
          </a:p>
        </p:txBody>
      </p:sp>
    </p:spTree>
    <p:extLst>
      <p:ext uri="{BB962C8B-B14F-4D97-AF65-F5344CB8AC3E}">
        <p14:creationId xmlns:p14="http://schemas.microsoft.com/office/powerpoint/2010/main" val="117564256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AE2516-F679-440E-9657-4973BADC01B3}"/>
              </a:ext>
            </a:extLst>
          </p:cNvPr>
          <p:cNvPicPr>
            <a:picLocks noChangeAspect="1"/>
          </p:cNvPicPr>
          <p:nvPr/>
        </p:nvPicPr>
        <p:blipFill>
          <a:blip r:embed="rId2"/>
          <a:stretch>
            <a:fillRect/>
          </a:stretch>
        </p:blipFill>
        <p:spPr>
          <a:xfrm>
            <a:off x="2256871" y="0"/>
            <a:ext cx="7665559" cy="6054718"/>
          </a:xfrm>
          <a:prstGeom prst="rect">
            <a:avLst/>
          </a:prstGeom>
        </p:spPr>
      </p:pic>
    </p:spTree>
    <p:extLst>
      <p:ext uri="{BB962C8B-B14F-4D97-AF65-F5344CB8AC3E}">
        <p14:creationId xmlns:p14="http://schemas.microsoft.com/office/powerpoint/2010/main" val="78495496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E55B7-5073-41CD-BC33-9C63B765D162}"/>
              </a:ext>
            </a:extLst>
          </p:cNvPr>
          <p:cNvPicPr>
            <a:picLocks noChangeAspect="1"/>
          </p:cNvPicPr>
          <p:nvPr/>
        </p:nvPicPr>
        <p:blipFill>
          <a:blip r:embed="rId2"/>
          <a:stretch>
            <a:fillRect/>
          </a:stretch>
        </p:blipFill>
        <p:spPr>
          <a:xfrm>
            <a:off x="1323066" y="329259"/>
            <a:ext cx="9533169" cy="5669760"/>
          </a:xfrm>
          <a:prstGeom prst="rect">
            <a:avLst/>
          </a:prstGeom>
        </p:spPr>
      </p:pic>
    </p:spTree>
    <p:extLst>
      <p:ext uri="{BB962C8B-B14F-4D97-AF65-F5344CB8AC3E}">
        <p14:creationId xmlns:p14="http://schemas.microsoft.com/office/powerpoint/2010/main" val="59830012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5562" y="2431936"/>
            <a:ext cx="9548177" cy="400110"/>
          </a:xfrm>
          <a:prstGeom prst="rect">
            <a:avLst/>
          </a:prstGeom>
        </p:spPr>
        <p:txBody>
          <a:bodyPr wrap="square">
            <a:spAutoFit/>
          </a:bodyPr>
          <a:lstStyle/>
          <a:p>
            <a:r>
              <a:rPr lang="en-GB" sz="2000" b="1" i="1" spc="40" dirty="0">
                <a:solidFill>
                  <a:schemeClr val="tx2">
                    <a:lumMod val="50000"/>
                  </a:schemeClr>
                </a:solidFill>
                <a:latin typeface="Benton Sans"/>
                <a:ea typeface="Calibri" panose="020F0502020204030204" pitchFamily="34" charset="0"/>
                <a:cs typeface="Calibri" panose="020F0502020204030204" pitchFamily="34" charset="0"/>
              </a:rPr>
              <a:t>“What modern selling means for Business Development and Marketing in Law firms”</a:t>
            </a:r>
            <a:endParaRPr lang="en-GB" sz="2000" dirty="0">
              <a:solidFill>
                <a:schemeClr val="tx2">
                  <a:lumMod val="50000"/>
                </a:schemeClr>
              </a:solidFill>
            </a:endParaRPr>
          </a:p>
        </p:txBody>
      </p:sp>
      <p:sp>
        <p:nvSpPr>
          <p:cNvPr id="2" name="TextBox 1">
            <a:extLst>
              <a:ext uri="{FF2B5EF4-FFF2-40B4-BE49-F238E27FC236}">
                <a16:creationId xmlns:a16="http://schemas.microsoft.com/office/drawing/2014/main" id="{F4B5663B-9E91-4350-9A79-51626E58BC1F}"/>
              </a:ext>
            </a:extLst>
          </p:cNvPr>
          <p:cNvSpPr txBox="1"/>
          <p:nvPr/>
        </p:nvSpPr>
        <p:spPr>
          <a:xfrm>
            <a:off x="8467898" y="4908314"/>
            <a:ext cx="3330633"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chemeClr val="tx2"/>
                </a:solidFill>
                <a:effectLst/>
                <a:uFillTx/>
                <a:latin typeface="Calibri"/>
                <a:ea typeface="Calibri"/>
                <a:cs typeface="Calibri"/>
                <a:sym typeface="Calibri"/>
              </a:rPr>
              <a:t>Follow me @</a:t>
            </a:r>
            <a:r>
              <a:rPr kumimoji="0" lang="en-GB" sz="1800" b="1" i="0" u="none" strike="noStrike" cap="none" spc="0" normalizeH="0" baseline="0" dirty="0" err="1">
                <a:ln>
                  <a:noFill/>
                </a:ln>
                <a:solidFill>
                  <a:schemeClr val="tx2"/>
                </a:solidFill>
                <a:effectLst/>
                <a:uFillTx/>
                <a:latin typeface="Calibri"/>
                <a:ea typeface="Calibri"/>
                <a:cs typeface="Calibri"/>
                <a:sym typeface="Calibri"/>
              </a:rPr>
              <a:t>alexander_low</a:t>
            </a:r>
            <a:endParaRPr kumimoji="0" lang="en-GB" sz="1800" b="1" i="0" u="none" strike="noStrike" cap="none" spc="0" normalizeH="0" baseline="0" dirty="0">
              <a:ln>
                <a:noFill/>
              </a:ln>
              <a:solidFill>
                <a:schemeClr val="tx2"/>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GB" b="1" dirty="0">
                <a:solidFill>
                  <a:schemeClr val="tx2"/>
                </a:solidFill>
              </a:rPr>
              <a:t>#IAShare2018</a:t>
            </a:r>
            <a:endParaRPr kumimoji="0" lang="en-GB" sz="1800" b="1" i="0" u="none" strike="noStrike" cap="none" spc="0" normalizeH="0" baseline="0" dirty="0">
              <a:ln>
                <a:noFill/>
              </a:ln>
              <a:solidFill>
                <a:schemeClr val="tx2"/>
              </a:solidFill>
              <a:effectLst/>
              <a:uFillTx/>
              <a:latin typeface="Calibri"/>
              <a:ea typeface="Calibri"/>
              <a:cs typeface="Calibri"/>
              <a:sym typeface="Calibri"/>
            </a:endParaRPr>
          </a:p>
        </p:txBody>
      </p:sp>
    </p:spTree>
    <p:extLst>
      <p:ext uri="{BB962C8B-B14F-4D97-AF65-F5344CB8AC3E}">
        <p14:creationId xmlns:p14="http://schemas.microsoft.com/office/powerpoint/2010/main" val="362725567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A6B87-1CC4-4902-B295-E504A8E74EB6}"/>
              </a:ext>
            </a:extLst>
          </p:cNvPr>
          <p:cNvPicPr>
            <a:picLocks noChangeAspect="1"/>
          </p:cNvPicPr>
          <p:nvPr/>
        </p:nvPicPr>
        <p:blipFill>
          <a:blip r:embed="rId2"/>
          <a:stretch>
            <a:fillRect/>
          </a:stretch>
        </p:blipFill>
        <p:spPr>
          <a:xfrm>
            <a:off x="684415" y="319930"/>
            <a:ext cx="10810471" cy="5361878"/>
          </a:xfrm>
          <a:prstGeom prst="rect">
            <a:avLst/>
          </a:prstGeom>
        </p:spPr>
      </p:pic>
    </p:spTree>
    <p:extLst>
      <p:ext uri="{BB962C8B-B14F-4D97-AF65-F5344CB8AC3E}">
        <p14:creationId xmlns:p14="http://schemas.microsoft.com/office/powerpoint/2010/main" val="87097958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144261-182A-48F9-ADD7-D646BD0FCA0B}"/>
              </a:ext>
            </a:extLst>
          </p:cNvPr>
          <p:cNvSpPr txBox="1"/>
          <p:nvPr/>
        </p:nvSpPr>
        <p:spPr>
          <a:xfrm>
            <a:off x="1564756" y="2191928"/>
            <a:ext cx="9380335"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4800" b="1" i="1" u="none" strike="noStrike" cap="none" spc="0" normalizeH="0" baseline="0" dirty="0">
                <a:ln>
                  <a:noFill/>
                </a:ln>
                <a:solidFill>
                  <a:schemeClr val="tx1">
                    <a:lumMod val="10000"/>
                  </a:schemeClr>
                </a:solidFill>
                <a:effectLst/>
                <a:uFillTx/>
                <a:latin typeface="Calibri"/>
                <a:ea typeface="Calibri"/>
                <a:cs typeface="Calibri"/>
                <a:sym typeface="Calibri"/>
              </a:rPr>
              <a:t>So what does this all mean for you?</a:t>
            </a:r>
          </a:p>
        </p:txBody>
      </p:sp>
    </p:spTree>
    <p:extLst>
      <p:ext uri="{BB962C8B-B14F-4D97-AF65-F5344CB8AC3E}">
        <p14:creationId xmlns:p14="http://schemas.microsoft.com/office/powerpoint/2010/main" val="17522786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490A29-26E9-48BA-A41D-FD36E1AA5D9A}"/>
              </a:ext>
            </a:extLst>
          </p:cNvPr>
          <p:cNvPicPr>
            <a:picLocks noChangeAspect="1"/>
          </p:cNvPicPr>
          <p:nvPr/>
        </p:nvPicPr>
        <p:blipFill>
          <a:blip r:embed="rId2"/>
          <a:stretch>
            <a:fillRect/>
          </a:stretch>
        </p:blipFill>
        <p:spPr>
          <a:xfrm>
            <a:off x="382385" y="312594"/>
            <a:ext cx="5745894" cy="1782213"/>
          </a:xfrm>
          <a:prstGeom prst="rect">
            <a:avLst/>
          </a:prstGeom>
        </p:spPr>
      </p:pic>
      <p:pic>
        <p:nvPicPr>
          <p:cNvPr id="7" name="Picture 6">
            <a:extLst>
              <a:ext uri="{FF2B5EF4-FFF2-40B4-BE49-F238E27FC236}">
                <a16:creationId xmlns:a16="http://schemas.microsoft.com/office/drawing/2014/main" id="{3D174FBC-EBD7-42AD-8DF6-88D8DA4CDE6C}"/>
              </a:ext>
            </a:extLst>
          </p:cNvPr>
          <p:cNvPicPr>
            <a:picLocks noChangeAspect="1"/>
          </p:cNvPicPr>
          <p:nvPr/>
        </p:nvPicPr>
        <p:blipFill>
          <a:blip r:embed="rId3"/>
          <a:stretch>
            <a:fillRect/>
          </a:stretch>
        </p:blipFill>
        <p:spPr>
          <a:xfrm>
            <a:off x="958734" y="1903962"/>
            <a:ext cx="8516159" cy="1947890"/>
          </a:xfrm>
          <a:prstGeom prst="rect">
            <a:avLst/>
          </a:prstGeom>
        </p:spPr>
      </p:pic>
      <p:pic>
        <p:nvPicPr>
          <p:cNvPr id="9" name="Picture 8">
            <a:extLst>
              <a:ext uri="{FF2B5EF4-FFF2-40B4-BE49-F238E27FC236}">
                <a16:creationId xmlns:a16="http://schemas.microsoft.com/office/drawing/2014/main" id="{E0301248-01D9-4974-92AF-21E1F141A237}"/>
              </a:ext>
            </a:extLst>
          </p:cNvPr>
          <p:cNvPicPr>
            <a:picLocks noChangeAspect="1"/>
          </p:cNvPicPr>
          <p:nvPr/>
        </p:nvPicPr>
        <p:blipFill>
          <a:blip r:embed="rId4"/>
          <a:stretch>
            <a:fillRect/>
          </a:stretch>
        </p:blipFill>
        <p:spPr>
          <a:xfrm>
            <a:off x="4893426" y="3779244"/>
            <a:ext cx="6921730" cy="2331494"/>
          </a:xfrm>
          <a:prstGeom prst="rect">
            <a:avLst/>
          </a:prstGeom>
        </p:spPr>
      </p:pic>
    </p:spTree>
    <p:extLst>
      <p:ext uri="{BB962C8B-B14F-4D97-AF65-F5344CB8AC3E}">
        <p14:creationId xmlns:p14="http://schemas.microsoft.com/office/powerpoint/2010/main" val="16181919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05901E-215F-44DA-A9E3-4CB0EC98285F}"/>
              </a:ext>
            </a:extLst>
          </p:cNvPr>
          <p:cNvPicPr>
            <a:picLocks noChangeAspect="1"/>
          </p:cNvPicPr>
          <p:nvPr/>
        </p:nvPicPr>
        <p:blipFill>
          <a:blip r:embed="rId2"/>
          <a:stretch>
            <a:fillRect/>
          </a:stretch>
        </p:blipFill>
        <p:spPr>
          <a:xfrm>
            <a:off x="0" y="225183"/>
            <a:ext cx="12179300" cy="5277101"/>
          </a:xfrm>
          <a:prstGeom prst="rect">
            <a:avLst/>
          </a:prstGeom>
        </p:spPr>
      </p:pic>
    </p:spTree>
    <p:extLst>
      <p:ext uri="{BB962C8B-B14F-4D97-AF65-F5344CB8AC3E}">
        <p14:creationId xmlns:p14="http://schemas.microsoft.com/office/powerpoint/2010/main" val="335791062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80F72F-F852-4C7E-A38B-FAFBDA89A43B}"/>
              </a:ext>
            </a:extLst>
          </p:cNvPr>
          <p:cNvPicPr>
            <a:picLocks noChangeAspect="1"/>
          </p:cNvPicPr>
          <p:nvPr/>
        </p:nvPicPr>
        <p:blipFill>
          <a:blip r:embed="rId2"/>
          <a:stretch>
            <a:fillRect/>
          </a:stretch>
        </p:blipFill>
        <p:spPr>
          <a:xfrm>
            <a:off x="92075" y="213014"/>
            <a:ext cx="12087225" cy="4991100"/>
          </a:xfrm>
          <a:prstGeom prst="rect">
            <a:avLst/>
          </a:prstGeom>
        </p:spPr>
      </p:pic>
      <p:pic>
        <p:nvPicPr>
          <p:cNvPr id="4" name="Picture 3">
            <a:extLst>
              <a:ext uri="{FF2B5EF4-FFF2-40B4-BE49-F238E27FC236}">
                <a16:creationId xmlns:a16="http://schemas.microsoft.com/office/drawing/2014/main" id="{5AAA4058-ADD8-4A0C-8823-7D383B7D4C65}"/>
              </a:ext>
            </a:extLst>
          </p:cNvPr>
          <p:cNvPicPr>
            <a:picLocks noChangeAspect="1"/>
          </p:cNvPicPr>
          <p:nvPr/>
        </p:nvPicPr>
        <p:blipFill>
          <a:blip r:embed="rId3"/>
          <a:stretch>
            <a:fillRect/>
          </a:stretch>
        </p:blipFill>
        <p:spPr>
          <a:xfrm>
            <a:off x="6762750" y="5133283"/>
            <a:ext cx="5324475" cy="781050"/>
          </a:xfrm>
          <a:prstGeom prst="rect">
            <a:avLst/>
          </a:prstGeom>
        </p:spPr>
      </p:pic>
    </p:spTree>
    <p:extLst>
      <p:ext uri="{BB962C8B-B14F-4D97-AF65-F5344CB8AC3E}">
        <p14:creationId xmlns:p14="http://schemas.microsoft.com/office/powerpoint/2010/main" val="41108705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FBD5-4FB3-4076-AF6D-C89B37531FC8}"/>
              </a:ext>
            </a:extLst>
          </p:cNvPr>
          <p:cNvPicPr>
            <a:picLocks noChangeAspect="1"/>
          </p:cNvPicPr>
          <p:nvPr/>
        </p:nvPicPr>
        <p:blipFill>
          <a:blip r:embed="rId2"/>
          <a:stretch>
            <a:fillRect/>
          </a:stretch>
        </p:blipFill>
        <p:spPr>
          <a:xfrm>
            <a:off x="246062" y="2995612"/>
            <a:ext cx="11687175" cy="866775"/>
          </a:xfrm>
          <a:prstGeom prst="rect">
            <a:avLst/>
          </a:prstGeom>
        </p:spPr>
      </p:pic>
    </p:spTree>
    <p:extLst>
      <p:ext uri="{BB962C8B-B14F-4D97-AF65-F5344CB8AC3E}">
        <p14:creationId xmlns:p14="http://schemas.microsoft.com/office/powerpoint/2010/main" val="175774713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redictive Tools for Sales Will Understand Your Customer and Their World by Falon Fatemi">
            <a:hlinkClick r:id="" action="ppaction://media"/>
            <a:extLst>
              <a:ext uri="{FF2B5EF4-FFF2-40B4-BE49-F238E27FC236}">
                <a16:creationId xmlns:a16="http://schemas.microsoft.com/office/drawing/2014/main" id="{8DEB9CC9-9181-4F7C-A5FB-2E021B4B1A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1650" y="1714500"/>
            <a:ext cx="6096000" cy="3429000"/>
          </a:xfrm>
          <a:prstGeom prst="rect">
            <a:avLst/>
          </a:prstGeom>
        </p:spPr>
      </p:pic>
      <p:pic>
        <p:nvPicPr>
          <p:cNvPr id="5" name="Picture 4">
            <a:extLst>
              <a:ext uri="{FF2B5EF4-FFF2-40B4-BE49-F238E27FC236}">
                <a16:creationId xmlns:a16="http://schemas.microsoft.com/office/drawing/2014/main" id="{D914D499-8FC5-4268-8F6F-4AEABD90C735}"/>
              </a:ext>
            </a:extLst>
          </p:cNvPr>
          <p:cNvPicPr>
            <a:picLocks noChangeAspect="1"/>
          </p:cNvPicPr>
          <p:nvPr/>
        </p:nvPicPr>
        <p:blipFill>
          <a:blip r:embed="rId5"/>
          <a:stretch>
            <a:fillRect/>
          </a:stretch>
        </p:blipFill>
        <p:spPr>
          <a:xfrm>
            <a:off x="0" y="701242"/>
            <a:ext cx="12179300" cy="512214"/>
          </a:xfrm>
          <a:prstGeom prst="rect">
            <a:avLst/>
          </a:prstGeom>
        </p:spPr>
      </p:pic>
    </p:spTree>
    <p:extLst>
      <p:ext uri="{BB962C8B-B14F-4D97-AF65-F5344CB8AC3E}">
        <p14:creationId xmlns:p14="http://schemas.microsoft.com/office/powerpoint/2010/main" val="3881115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DD0683-C5AA-4166-AFFF-CFAED8B3BC93}"/>
              </a:ext>
            </a:extLst>
          </p:cNvPr>
          <p:cNvPicPr>
            <a:picLocks noChangeAspect="1"/>
          </p:cNvPicPr>
          <p:nvPr/>
        </p:nvPicPr>
        <p:blipFill>
          <a:blip r:embed="rId2"/>
          <a:stretch>
            <a:fillRect/>
          </a:stretch>
        </p:blipFill>
        <p:spPr>
          <a:xfrm>
            <a:off x="12700" y="2305050"/>
            <a:ext cx="12153900" cy="2247900"/>
          </a:xfrm>
          <a:prstGeom prst="rect">
            <a:avLst/>
          </a:prstGeom>
        </p:spPr>
      </p:pic>
    </p:spTree>
    <p:extLst>
      <p:ext uri="{BB962C8B-B14F-4D97-AF65-F5344CB8AC3E}">
        <p14:creationId xmlns:p14="http://schemas.microsoft.com/office/powerpoint/2010/main" val="205499809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B93026-55A4-4867-B99D-72470003F66B}"/>
              </a:ext>
            </a:extLst>
          </p:cNvPr>
          <p:cNvPicPr>
            <a:picLocks noChangeAspect="1"/>
          </p:cNvPicPr>
          <p:nvPr/>
        </p:nvPicPr>
        <p:blipFill>
          <a:blip r:embed="rId2"/>
          <a:stretch>
            <a:fillRect/>
          </a:stretch>
        </p:blipFill>
        <p:spPr>
          <a:xfrm>
            <a:off x="122237" y="2090737"/>
            <a:ext cx="11934825" cy="2676525"/>
          </a:xfrm>
          <a:prstGeom prst="rect">
            <a:avLst/>
          </a:prstGeom>
        </p:spPr>
      </p:pic>
    </p:spTree>
    <p:extLst>
      <p:ext uri="{BB962C8B-B14F-4D97-AF65-F5344CB8AC3E}">
        <p14:creationId xmlns:p14="http://schemas.microsoft.com/office/powerpoint/2010/main" val="2406273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BFD1AC-6965-4F81-9016-7C372D61CE18}"/>
              </a:ext>
            </a:extLst>
          </p:cNvPr>
          <p:cNvPicPr>
            <a:picLocks noChangeAspect="1"/>
          </p:cNvPicPr>
          <p:nvPr/>
        </p:nvPicPr>
        <p:blipFill>
          <a:blip r:embed="rId2"/>
          <a:stretch>
            <a:fillRect/>
          </a:stretch>
        </p:blipFill>
        <p:spPr>
          <a:xfrm>
            <a:off x="84137" y="2395537"/>
            <a:ext cx="12011025" cy="2066925"/>
          </a:xfrm>
          <a:prstGeom prst="rect">
            <a:avLst/>
          </a:prstGeom>
        </p:spPr>
      </p:pic>
    </p:spTree>
    <p:extLst>
      <p:ext uri="{BB962C8B-B14F-4D97-AF65-F5344CB8AC3E}">
        <p14:creationId xmlns:p14="http://schemas.microsoft.com/office/powerpoint/2010/main" val="239552024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igital transformation are you ready for exponential change Futurist Gerd Leonhard TFAStudios">
            <a:hlinkClick r:id="" action="ppaction://media"/>
            <a:extLst>
              <a:ext uri="{FF2B5EF4-FFF2-40B4-BE49-F238E27FC236}">
                <a16:creationId xmlns:a16="http://schemas.microsoft.com/office/drawing/2014/main" id="{AB549CAC-468D-4F9D-95C9-712544E994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1650" y="1714500"/>
            <a:ext cx="6096000" cy="3429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E0C0523D-4E88-4EEE-9E94-0F4FAC0FE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996" y="1623999"/>
            <a:ext cx="6291308" cy="3610001"/>
          </a:xfrm>
          <a:prstGeom prst="rect">
            <a:avLst/>
          </a:prstGeom>
        </p:spPr>
      </p:pic>
    </p:spTree>
    <p:extLst>
      <p:ext uri="{BB962C8B-B14F-4D97-AF65-F5344CB8AC3E}">
        <p14:creationId xmlns:p14="http://schemas.microsoft.com/office/powerpoint/2010/main" val="142817531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2A818-0B03-4E7B-9530-6A3E8F2686CA}"/>
              </a:ext>
            </a:extLst>
          </p:cNvPr>
          <p:cNvPicPr>
            <a:picLocks noChangeAspect="1"/>
          </p:cNvPicPr>
          <p:nvPr/>
        </p:nvPicPr>
        <p:blipFill>
          <a:blip r:embed="rId2"/>
          <a:stretch>
            <a:fillRect/>
          </a:stretch>
        </p:blipFill>
        <p:spPr>
          <a:xfrm>
            <a:off x="1749758" y="331464"/>
            <a:ext cx="8679785" cy="5534550"/>
          </a:xfrm>
          <a:prstGeom prst="rect">
            <a:avLst/>
          </a:prstGeom>
        </p:spPr>
      </p:pic>
    </p:spTree>
    <p:extLst>
      <p:ext uri="{BB962C8B-B14F-4D97-AF65-F5344CB8AC3E}">
        <p14:creationId xmlns:p14="http://schemas.microsoft.com/office/powerpoint/2010/main" val="198169166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68D484-B8CA-427C-B84F-D268909F9380}"/>
              </a:ext>
            </a:extLst>
          </p:cNvPr>
          <p:cNvPicPr>
            <a:picLocks noChangeAspect="1"/>
          </p:cNvPicPr>
          <p:nvPr/>
        </p:nvPicPr>
        <p:blipFill>
          <a:blip r:embed="rId2"/>
          <a:stretch>
            <a:fillRect/>
          </a:stretch>
        </p:blipFill>
        <p:spPr>
          <a:xfrm>
            <a:off x="2558021" y="1413804"/>
            <a:ext cx="7063259" cy="2321382"/>
          </a:xfrm>
          <a:prstGeom prst="rect">
            <a:avLst/>
          </a:prstGeom>
        </p:spPr>
      </p:pic>
    </p:spTree>
    <p:extLst>
      <p:ext uri="{BB962C8B-B14F-4D97-AF65-F5344CB8AC3E}">
        <p14:creationId xmlns:p14="http://schemas.microsoft.com/office/powerpoint/2010/main" val="197874288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8D375D-F38F-42AF-AAEF-D47E5268938A}"/>
              </a:ext>
            </a:extLst>
          </p:cNvPr>
          <p:cNvPicPr>
            <a:picLocks noChangeAspect="1"/>
          </p:cNvPicPr>
          <p:nvPr/>
        </p:nvPicPr>
        <p:blipFill>
          <a:blip r:embed="rId2"/>
          <a:stretch>
            <a:fillRect/>
          </a:stretch>
        </p:blipFill>
        <p:spPr>
          <a:xfrm>
            <a:off x="651164" y="426079"/>
            <a:ext cx="10876973" cy="5286619"/>
          </a:xfrm>
          <a:prstGeom prst="rect">
            <a:avLst/>
          </a:prstGeom>
        </p:spPr>
      </p:pic>
    </p:spTree>
    <p:extLst>
      <p:ext uri="{BB962C8B-B14F-4D97-AF65-F5344CB8AC3E}">
        <p14:creationId xmlns:p14="http://schemas.microsoft.com/office/powerpoint/2010/main" val="376905144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9A00A2-1AED-4CA9-A718-B71B556C9548}"/>
              </a:ext>
            </a:extLst>
          </p:cNvPr>
          <p:cNvPicPr>
            <a:picLocks noChangeAspect="1"/>
          </p:cNvPicPr>
          <p:nvPr/>
        </p:nvPicPr>
        <p:blipFill>
          <a:blip r:embed="rId2"/>
          <a:stretch>
            <a:fillRect/>
          </a:stretch>
        </p:blipFill>
        <p:spPr>
          <a:xfrm>
            <a:off x="38793" y="134097"/>
            <a:ext cx="7195747" cy="1162688"/>
          </a:xfrm>
          <a:prstGeom prst="rect">
            <a:avLst/>
          </a:prstGeom>
        </p:spPr>
      </p:pic>
      <p:pic>
        <p:nvPicPr>
          <p:cNvPr id="4" name="Picture 3">
            <a:extLst>
              <a:ext uri="{FF2B5EF4-FFF2-40B4-BE49-F238E27FC236}">
                <a16:creationId xmlns:a16="http://schemas.microsoft.com/office/drawing/2014/main" id="{3003D777-49C6-4450-89B2-762850E42A08}"/>
              </a:ext>
            </a:extLst>
          </p:cNvPr>
          <p:cNvPicPr>
            <a:picLocks noChangeAspect="1"/>
          </p:cNvPicPr>
          <p:nvPr/>
        </p:nvPicPr>
        <p:blipFill>
          <a:blip r:embed="rId3"/>
          <a:stretch>
            <a:fillRect/>
          </a:stretch>
        </p:blipFill>
        <p:spPr>
          <a:xfrm>
            <a:off x="382384" y="1686391"/>
            <a:ext cx="6010961" cy="3734966"/>
          </a:xfrm>
          <a:prstGeom prst="rect">
            <a:avLst/>
          </a:prstGeom>
        </p:spPr>
      </p:pic>
      <p:pic>
        <p:nvPicPr>
          <p:cNvPr id="5" name="Picture 4">
            <a:extLst>
              <a:ext uri="{FF2B5EF4-FFF2-40B4-BE49-F238E27FC236}">
                <a16:creationId xmlns:a16="http://schemas.microsoft.com/office/drawing/2014/main" id="{CA3E86A6-0B30-4ACC-9320-7946C5CB4C8A}"/>
              </a:ext>
            </a:extLst>
          </p:cNvPr>
          <p:cNvPicPr>
            <a:picLocks noChangeAspect="1"/>
          </p:cNvPicPr>
          <p:nvPr/>
        </p:nvPicPr>
        <p:blipFill>
          <a:blip r:embed="rId4"/>
          <a:stretch>
            <a:fillRect/>
          </a:stretch>
        </p:blipFill>
        <p:spPr>
          <a:xfrm>
            <a:off x="6450676" y="1623931"/>
            <a:ext cx="5422465" cy="4530258"/>
          </a:xfrm>
          <a:prstGeom prst="rect">
            <a:avLst/>
          </a:prstGeom>
        </p:spPr>
      </p:pic>
    </p:spTree>
    <p:extLst>
      <p:ext uri="{BB962C8B-B14F-4D97-AF65-F5344CB8AC3E}">
        <p14:creationId xmlns:p14="http://schemas.microsoft.com/office/powerpoint/2010/main" val="19068072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10FC0B-BDAB-4014-BD36-E5BA0CFD20FE}"/>
              </a:ext>
            </a:extLst>
          </p:cNvPr>
          <p:cNvPicPr>
            <a:picLocks noChangeAspect="1"/>
          </p:cNvPicPr>
          <p:nvPr/>
        </p:nvPicPr>
        <p:blipFill>
          <a:blip r:embed="rId2"/>
          <a:stretch>
            <a:fillRect/>
          </a:stretch>
        </p:blipFill>
        <p:spPr>
          <a:xfrm>
            <a:off x="3370263" y="592629"/>
            <a:ext cx="5438775" cy="4686300"/>
          </a:xfrm>
          <a:prstGeom prst="rect">
            <a:avLst/>
          </a:prstGeom>
        </p:spPr>
      </p:pic>
      <p:pic>
        <p:nvPicPr>
          <p:cNvPr id="3" name="Picture 2">
            <a:extLst>
              <a:ext uri="{FF2B5EF4-FFF2-40B4-BE49-F238E27FC236}">
                <a16:creationId xmlns:a16="http://schemas.microsoft.com/office/drawing/2014/main" id="{519D4557-CF7E-4E03-BAD8-D6CA3CD2E320}"/>
              </a:ext>
            </a:extLst>
          </p:cNvPr>
          <p:cNvPicPr>
            <a:picLocks noChangeAspect="1"/>
          </p:cNvPicPr>
          <p:nvPr/>
        </p:nvPicPr>
        <p:blipFill>
          <a:blip r:embed="rId3"/>
          <a:stretch>
            <a:fillRect/>
          </a:stretch>
        </p:blipFill>
        <p:spPr>
          <a:xfrm>
            <a:off x="0" y="764238"/>
            <a:ext cx="12179300" cy="5329523"/>
          </a:xfrm>
          <a:prstGeom prst="rect">
            <a:avLst/>
          </a:prstGeom>
        </p:spPr>
      </p:pic>
    </p:spTree>
    <p:extLst>
      <p:ext uri="{BB962C8B-B14F-4D97-AF65-F5344CB8AC3E}">
        <p14:creationId xmlns:p14="http://schemas.microsoft.com/office/powerpoint/2010/main" val="204658799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AA91D23A-2B09-4470-A058-54AE46621C37}"/>
              </a:ext>
            </a:extLst>
          </p:cNvPr>
          <p:cNvPicPr>
            <a:picLocks noChangeAspect="1"/>
          </p:cNvPicPr>
          <p:nvPr/>
        </p:nvPicPr>
        <p:blipFill>
          <a:blip r:embed="rId2"/>
          <a:stretch>
            <a:fillRect/>
          </a:stretch>
        </p:blipFill>
        <p:spPr>
          <a:xfrm>
            <a:off x="0" y="1153347"/>
            <a:ext cx="8229600" cy="3741392"/>
          </a:xfrm>
          <a:prstGeom prst="rect">
            <a:avLst/>
          </a:prstGeom>
          <a:ln w="12700">
            <a:miter lim="400000"/>
          </a:ln>
          <a:extLst>
            <a:ext uri="{C572A759-6A51-4108-AA02-DFA0A04FC94B}">
              <ma14:wrappingTextBoxFlag xmlns="" xmlns:ma14="http://schemas.microsoft.com/office/mac/drawingml/2011/main" val="1"/>
            </a:ext>
          </a:ex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112316" y="-92026"/>
            <a:ext cx="12516347" cy="7126735"/>
          </a:xfrm>
          <a:prstGeom prst="rect">
            <a:avLst/>
          </a:prstGeom>
          <a:solidFill>
            <a:srgbClr val="000000"/>
          </a:solidFill>
          <a:ln w="12700">
            <a:miter lim="400000"/>
          </a:ln>
        </p:spPr>
        <p:txBody>
          <a:bodyPr lIns="45718" tIns="45718" rIns="45718" bIns="45718" anchor="ctr"/>
          <a:lstStyle/>
          <a:p>
            <a:pPr>
              <a:defRPr>
                <a:solidFill>
                  <a:srgbClr val="5F5F5F"/>
                </a:solidFill>
                <a:latin typeface="Avenir Book"/>
                <a:ea typeface="Avenir Book"/>
                <a:cs typeface="Avenir Book"/>
                <a:sym typeface="Avenir Book"/>
              </a:defRPr>
            </a:pPr>
            <a:endParaRPr/>
          </a:p>
        </p:txBody>
      </p:sp>
      <p:pic>
        <p:nvPicPr>
          <p:cNvPr id="78" name="dla-reverse.png"/>
          <p:cNvPicPr>
            <a:picLocks noChangeAspect="1"/>
          </p:cNvPicPr>
          <p:nvPr/>
        </p:nvPicPr>
        <p:blipFill>
          <a:blip r:embed="rId2">
            <a:extLst/>
          </a:blip>
          <a:stretch>
            <a:fillRect/>
          </a:stretch>
        </p:blipFill>
        <p:spPr>
          <a:xfrm>
            <a:off x="3561652" y="896945"/>
            <a:ext cx="5055996" cy="50641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E97FC2-6C8C-4C93-ABA9-AAB6EC8D2D68}"/>
              </a:ext>
            </a:extLst>
          </p:cNvPr>
          <p:cNvPicPr>
            <a:picLocks noChangeAspect="1"/>
          </p:cNvPicPr>
          <p:nvPr/>
        </p:nvPicPr>
        <p:blipFill>
          <a:blip r:embed="rId2"/>
          <a:stretch>
            <a:fillRect/>
          </a:stretch>
        </p:blipFill>
        <p:spPr>
          <a:xfrm>
            <a:off x="0" y="680412"/>
            <a:ext cx="12179300" cy="1795242"/>
          </a:xfrm>
          <a:prstGeom prst="rect">
            <a:avLst/>
          </a:prstGeom>
        </p:spPr>
      </p:pic>
      <p:pic>
        <p:nvPicPr>
          <p:cNvPr id="4" name="Picture 3">
            <a:extLst>
              <a:ext uri="{FF2B5EF4-FFF2-40B4-BE49-F238E27FC236}">
                <a16:creationId xmlns:a16="http://schemas.microsoft.com/office/drawing/2014/main" id="{FE957558-AF41-4BF6-AAEF-1CDAC658F4C8}"/>
              </a:ext>
            </a:extLst>
          </p:cNvPr>
          <p:cNvPicPr>
            <a:picLocks noChangeAspect="1"/>
          </p:cNvPicPr>
          <p:nvPr/>
        </p:nvPicPr>
        <p:blipFill>
          <a:blip r:embed="rId3"/>
          <a:stretch>
            <a:fillRect/>
          </a:stretch>
        </p:blipFill>
        <p:spPr>
          <a:xfrm>
            <a:off x="93662" y="2786062"/>
            <a:ext cx="11991975" cy="1285875"/>
          </a:xfrm>
          <a:prstGeom prst="rect">
            <a:avLst/>
          </a:prstGeom>
        </p:spPr>
      </p:pic>
    </p:spTree>
    <p:extLst>
      <p:ext uri="{BB962C8B-B14F-4D97-AF65-F5344CB8AC3E}">
        <p14:creationId xmlns:p14="http://schemas.microsoft.com/office/powerpoint/2010/main" val="17461470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what happens every minute on the internet">
            <a:extLst>
              <a:ext uri="{FF2B5EF4-FFF2-40B4-BE49-F238E27FC236}">
                <a16:creationId xmlns:a16="http://schemas.microsoft.com/office/drawing/2014/main" id="{D74944CD-92A6-4C43-8105-65398359C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50" y="543056"/>
            <a:ext cx="8664600" cy="504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16121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mage-store.slidesharecdn.com/71bb9464-558f-4e28-8608-590b475ee213-original.jpeg">
            <a:extLst>
              <a:ext uri="{FF2B5EF4-FFF2-40B4-BE49-F238E27FC236}">
                <a16:creationId xmlns:a16="http://schemas.microsoft.com/office/drawing/2014/main" id="{A245C683-E9C6-4A1D-9D47-46DBD2B25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186" y="1150765"/>
            <a:ext cx="8082929" cy="455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2317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Imagine…"/>
          <p:cNvSpPr txBox="1">
            <a:spLocks noGrp="1"/>
          </p:cNvSpPr>
          <p:nvPr>
            <p:ph type="ctrTitle"/>
          </p:nvPr>
        </p:nvSpPr>
        <p:spPr>
          <a:xfrm>
            <a:off x="1916613" y="2324100"/>
            <a:ext cx="8346074" cy="2209800"/>
          </a:xfrm>
          <a:prstGeom prst="rect">
            <a:avLst/>
          </a:prstGeom>
        </p:spPr>
        <p:txBody>
          <a:bodyPr anchor="ctr">
            <a:normAutofit/>
          </a:bodyPr>
          <a:lstStyle>
            <a:lvl1pPr algn="ctr">
              <a:defRPr sz="3600">
                <a:latin typeface="Calibri"/>
                <a:ea typeface="Calibri"/>
                <a:cs typeface="Calibri"/>
                <a:sym typeface="Calibri"/>
              </a:defRPr>
            </a:lvl1pPr>
          </a:lstStyle>
          <a:p>
            <a:r>
              <a:rPr sz="4800" b="1" i="1" dirty="0">
                <a:solidFill>
                  <a:schemeClr val="tx1">
                    <a:lumMod val="10000"/>
                  </a:schemeClr>
                </a:solidFill>
              </a:rPr>
              <a:t>Imagine…</a:t>
            </a:r>
          </a:p>
        </p:txBody>
      </p:sp>
    </p:spTree>
    <p:extLst>
      <p:ext uri="{BB962C8B-B14F-4D97-AF65-F5344CB8AC3E}">
        <p14:creationId xmlns:p14="http://schemas.microsoft.com/office/powerpoint/2010/main" val="35573936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5360237-Pretty_punk_girl-0.jpg" descr="5360237-Pretty_punk_girl-0.jpg"/>
          <p:cNvPicPr>
            <a:picLocks noChangeAspect="1"/>
          </p:cNvPicPr>
          <p:nvPr/>
        </p:nvPicPr>
        <p:blipFill>
          <a:blip r:embed="rId3">
            <a:extLst/>
          </a:blip>
          <a:stretch>
            <a:fillRect/>
          </a:stretch>
        </p:blipFill>
        <p:spPr>
          <a:xfrm>
            <a:off x="2307466" y="562823"/>
            <a:ext cx="3710583" cy="4808530"/>
          </a:xfrm>
          <a:prstGeom prst="rect">
            <a:avLst/>
          </a:prstGeom>
          <a:ln>
            <a:solidFill>
              <a:srgbClr val="000000"/>
            </a:solidFill>
            <a:miter lim="400000"/>
          </a:ln>
        </p:spPr>
      </p:pic>
      <p:pic>
        <p:nvPicPr>
          <p:cNvPr id="83" name="female-doctor.jpg" descr="female-doctor.jpg"/>
          <p:cNvPicPr>
            <a:picLocks noChangeAspect="1"/>
          </p:cNvPicPr>
          <p:nvPr/>
        </p:nvPicPr>
        <p:blipFill>
          <a:blip r:embed="rId4">
            <a:extLst/>
          </a:blip>
          <a:stretch>
            <a:fillRect/>
          </a:stretch>
        </p:blipFill>
        <p:spPr>
          <a:xfrm>
            <a:off x="6028918" y="562823"/>
            <a:ext cx="3842917" cy="4808530"/>
          </a:xfrm>
          <a:prstGeom prst="rect">
            <a:avLst/>
          </a:prstGeom>
          <a:ln>
            <a:solidFill>
              <a:srgbClr val="000000"/>
            </a:solidFill>
            <a:miter lim="400000"/>
          </a:ln>
        </p:spPr>
      </p:pic>
      <p:sp>
        <p:nvSpPr>
          <p:cNvPr id="84" name="1"/>
          <p:cNvSpPr txBox="1"/>
          <p:nvPr/>
        </p:nvSpPr>
        <p:spPr>
          <a:xfrm>
            <a:off x="3872898" y="5408464"/>
            <a:ext cx="331822" cy="78483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5100"/>
            </a:lvl1pPr>
          </a:lstStyle>
          <a:p>
            <a:r>
              <a:t>1</a:t>
            </a:r>
          </a:p>
        </p:txBody>
      </p:sp>
      <p:sp>
        <p:nvSpPr>
          <p:cNvPr id="85" name="2"/>
          <p:cNvSpPr txBox="1"/>
          <p:nvPr/>
        </p:nvSpPr>
        <p:spPr>
          <a:xfrm>
            <a:off x="7774194" y="5408464"/>
            <a:ext cx="331822" cy="78483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5100"/>
            </a:lvl1pPr>
          </a:lstStyle>
          <a:p>
            <a:r>
              <a:t>2</a:t>
            </a:r>
          </a:p>
        </p:txBody>
      </p:sp>
    </p:spTree>
    <p:extLst>
      <p:ext uri="{BB962C8B-B14F-4D97-AF65-F5344CB8AC3E}">
        <p14:creationId xmlns:p14="http://schemas.microsoft.com/office/powerpoint/2010/main" val="56666492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1"/>
          <p:cNvSpPr txBox="1"/>
          <p:nvPr/>
        </p:nvSpPr>
        <p:spPr>
          <a:xfrm>
            <a:off x="3872898" y="5408464"/>
            <a:ext cx="65" cy="78483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5100"/>
            </a:lvl1pPr>
          </a:lstStyle>
          <a:p>
            <a:endParaRPr dirty="0"/>
          </a:p>
        </p:txBody>
      </p:sp>
      <p:pic>
        <p:nvPicPr>
          <p:cNvPr id="2" name="Picture 1">
            <a:extLst>
              <a:ext uri="{FF2B5EF4-FFF2-40B4-BE49-F238E27FC236}">
                <a16:creationId xmlns:a16="http://schemas.microsoft.com/office/drawing/2014/main" id="{C16553C0-BEF6-447C-8F3D-5360E1A9D138}"/>
              </a:ext>
            </a:extLst>
          </p:cNvPr>
          <p:cNvPicPr>
            <a:picLocks noChangeAspect="1"/>
          </p:cNvPicPr>
          <p:nvPr/>
        </p:nvPicPr>
        <p:blipFill>
          <a:blip r:embed="rId3"/>
          <a:stretch>
            <a:fillRect/>
          </a:stretch>
        </p:blipFill>
        <p:spPr>
          <a:xfrm>
            <a:off x="205048" y="60813"/>
            <a:ext cx="5558313" cy="5982540"/>
          </a:xfrm>
          <a:prstGeom prst="rect">
            <a:avLst/>
          </a:prstGeom>
        </p:spPr>
      </p:pic>
      <p:pic>
        <p:nvPicPr>
          <p:cNvPr id="3" name="Picture 2">
            <a:extLst>
              <a:ext uri="{FF2B5EF4-FFF2-40B4-BE49-F238E27FC236}">
                <a16:creationId xmlns:a16="http://schemas.microsoft.com/office/drawing/2014/main" id="{964DF03C-27FA-413F-A796-D123DB76BA02}"/>
              </a:ext>
            </a:extLst>
          </p:cNvPr>
          <p:cNvPicPr>
            <a:picLocks noChangeAspect="1"/>
          </p:cNvPicPr>
          <p:nvPr/>
        </p:nvPicPr>
        <p:blipFill>
          <a:blip r:embed="rId4"/>
          <a:stretch>
            <a:fillRect/>
          </a:stretch>
        </p:blipFill>
        <p:spPr>
          <a:xfrm>
            <a:off x="6173975" y="155171"/>
            <a:ext cx="5308672" cy="5755421"/>
          </a:xfrm>
          <a:prstGeom prst="rect">
            <a:avLst/>
          </a:prstGeom>
        </p:spPr>
      </p:pic>
    </p:spTree>
    <p:extLst>
      <p:ext uri="{BB962C8B-B14F-4D97-AF65-F5344CB8AC3E}">
        <p14:creationId xmlns:p14="http://schemas.microsoft.com/office/powerpoint/2010/main" val="2829092852"/>
      </p:ext>
    </p:extLst>
  </p:cSld>
  <p:clrMapOvr>
    <a:masterClrMapping/>
  </p:clrMapOvr>
  <p:transition spd="med"/>
</p:sld>
</file>

<file path=ppt/theme/theme1.xml><?xml version="1.0" encoding="utf-8"?>
<a:theme xmlns:a="http://schemas.openxmlformats.org/drawingml/2006/main" name="Default">
  <a:themeElements>
    <a:clrScheme name="Default">
      <a:dk1>
        <a:srgbClr val="E42408"/>
      </a:dk1>
      <a:lt1>
        <a:srgbClr val="DCE3E4"/>
      </a:lt1>
      <a:dk2>
        <a:srgbClr val="A7A7A7"/>
      </a:dk2>
      <a:lt2>
        <a:srgbClr val="535353"/>
      </a:lt2>
      <a:accent1>
        <a:srgbClr val="FF0000"/>
      </a:accent1>
      <a:accent2>
        <a:srgbClr val="8A133B"/>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0000"/>
      </a:accent1>
      <a:accent2>
        <a:srgbClr val="8A133B"/>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CE3E4"/>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7439</TotalTime>
  <Words>545</Words>
  <Application>Microsoft Office PowerPoint</Application>
  <PresentationFormat>Custom</PresentationFormat>
  <Paragraphs>35</Paragraphs>
  <Slides>37</Slides>
  <Notes>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Avenir Book</vt:lpstr>
      <vt:lpstr>Benton Sans</vt:lpstr>
      <vt:lpstr>Calibri</vt:lpstr>
      <vt:lpstr>Helvetica</vt:lpstr>
      <vt:lpstr>Helvetica Neue</vt:lpstr>
      <vt:lpstr>Lato</vt:lpstr>
      <vt:lpstr>Default</vt:lpstr>
      <vt:lpstr>PowerPoint Presentation</vt:lpstr>
      <vt:lpstr>PowerPoint Presentation</vt:lpstr>
      <vt:lpstr>PowerPoint Presentation</vt:lpstr>
      <vt:lpstr>PowerPoint Presentation</vt:lpstr>
      <vt:lpstr>PowerPoint Presentation</vt:lpstr>
      <vt:lpstr>PowerPoint Presentation</vt:lpstr>
      <vt:lpstr>Imagine…</vt:lpstr>
      <vt:lpstr>PowerPoint Presentation</vt:lpstr>
      <vt:lpstr>PowerPoint Presentation</vt:lpstr>
      <vt:lpstr>we ALL jump to conclusions</vt:lpstr>
      <vt:lpstr>The Buying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Low</dc:creator>
  <cp:lastModifiedBy>Alexander Low</cp:lastModifiedBy>
  <cp:revision>37</cp:revision>
  <dcterms:modified xsi:type="dcterms:W3CDTF">2018-06-19T06:43:02Z</dcterms:modified>
</cp:coreProperties>
</file>