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  <p:sldMasterId id="2147483680" r:id="rId2"/>
    <p:sldMasterId id="2147483672" r:id="rId3"/>
    <p:sldMasterId id="2147483674" r:id="rId4"/>
    <p:sldMasterId id="2147483676" r:id="rId5"/>
    <p:sldMasterId id="2147483678" r:id="rId6"/>
  </p:sldMasterIdLst>
  <p:notesMasterIdLst>
    <p:notesMasterId r:id="rId42"/>
  </p:notesMasterIdLst>
  <p:handoutMasterIdLst>
    <p:handoutMasterId r:id="rId43"/>
  </p:handoutMasterIdLst>
  <p:sldIdLst>
    <p:sldId id="339" r:id="rId7"/>
    <p:sldId id="340" r:id="rId8"/>
    <p:sldId id="341" r:id="rId9"/>
    <p:sldId id="387" r:id="rId10"/>
    <p:sldId id="388" r:id="rId11"/>
    <p:sldId id="365" r:id="rId12"/>
    <p:sldId id="366" r:id="rId13"/>
    <p:sldId id="367" r:id="rId14"/>
    <p:sldId id="347" r:id="rId15"/>
    <p:sldId id="343" r:id="rId16"/>
    <p:sldId id="344" r:id="rId17"/>
    <p:sldId id="346" r:id="rId18"/>
    <p:sldId id="364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368" r:id="rId33"/>
    <p:sldId id="391" r:id="rId34"/>
    <p:sldId id="392" r:id="rId35"/>
    <p:sldId id="393" r:id="rId36"/>
    <p:sldId id="394" r:id="rId37"/>
    <p:sldId id="395" r:id="rId38"/>
    <p:sldId id="396" r:id="rId39"/>
    <p:sldId id="383" r:id="rId40"/>
    <p:sldId id="390" r:id="rId41"/>
  </p:sldIdLst>
  <p:sldSz cx="9144000" cy="5143500" type="screen16x9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1pPr>
    <a:lvl2pPr marL="286984" algn="l" rtl="0" eaLnBrk="0" fontAlgn="base" hangingPunct="0">
      <a:spcBef>
        <a:spcPct val="0"/>
      </a:spcBef>
      <a:spcAft>
        <a:spcPct val="0"/>
      </a:spcAft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2pPr>
    <a:lvl3pPr marL="573969" algn="l" rtl="0" eaLnBrk="0" fontAlgn="base" hangingPunct="0">
      <a:spcBef>
        <a:spcPct val="0"/>
      </a:spcBef>
      <a:spcAft>
        <a:spcPct val="0"/>
      </a:spcAft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3pPr>
    <a:lvl4pPr marL="860953" algn="l" rtl="0" eaLnBrk="0" fontAlgn="base" hangingPunct="0">
      <a:spcBef>
        <a:spcPct val="0"/>
      </a:spcBef>
      <a:spcAft>
        <a:spcPct val="0"/>
      </a:spcAft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4pPr>
    <a:lvl5pPr marL="1147938" algn="l" rtl="0" eaLnBrk="0" fontAlgn="base" hangingPunct="0">
      <a:spcBef>
        <a:spcPct val="0"/>
      </a:spcBef>
      <a:spcAft>
        <a:spcPct val="0"/>
      </a:spcAft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5pPr>
    <a:lvl6pPr marL="1434922" algn="l" defTabSz="286984" rtl="0" eaLnBrk="1" latinLnBrk="0" hangingPunct="1"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6pPr>
    <a:lvl7pPr marL="1721907" algn="l" defTabSz="286984" rtl="0" eaLnBrk="1" latinLnBrk="0" hangingPunct="1"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7pPr>
    <a:lvl8pPr marL="2008891" algn="l" defTabSz="286984" rtl="0" eaLnBrk="1" latinLnBrk="0" hangingPunct="1"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8pPr>
    <a:lvl9pPr marL="2295876" algn="l" defTabSz="286984" rtl="0" eaLnBrk="1" latinLnBrk="0" hangingPunct="1">
      <a:defRPr sz="1300" kern="1200">
        <a:solidFill>
          <a:srgbClr val="005671"/>
        </a:solidFill>
        <a:latin typeface="Gill Sans MT" charset="0"/>
        <a:ea typeface="ＭＳ Ｐゴシック" charset="0"/>
        <a:cs typeface="ＭＳ Ｐゴシック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32">
          <p15:clr>
            <a:srgbClr val="A4A3A4"/>
          </p15:clr>
        </p15:guide>
        <p15:guide id="2" orient="horz" pos="3067">
          <p15:clr>
            <a:srgbClr val="A4A3A4"/>
          </p15:clr>
        </p15:guide>
        <p15:guide id="3" orient="horz" pos="325">
          <p15:clr>
            <a:srgbClr val="A4A3A4"/>
          </p15:clr>
        </p15:guide>
        <p15:guide id="4" orient="horz" pos="647">
          <p15:clr>
            <a:srgbClr val="A4A3A4"/>
          </p15:clr>
        </p15:guide>
        <p15:guide id="5" orient="horz" pos="2984">
          <p15:clr>
            <a:srgbClr val="A4A3A4"/>
          </p15:clr>
        </p15:guide>
        <p15:guide id="6" orient="horz" pos="1076">
          <p15:clr>
            <a:srgbClr val="A4A3A4"/>
          </p15:clr>
        </p15:guide>
        <p15:guide id="7" pos="284">
          <p15:clr>
            <a:srgbClr val="A4A3A4"/>
          </p15:clr>
        </p15:guide>
        <p15:guide id="8" pos="178">
          <p15:clr>
            <a:srgbClr val="A4A3A4"/>
          </p15:clr>
        </p15:guide>
        <p15:guide id="9" pos="690">
          <p15:clr>
            <a:srgbClr val="A4A3A4"/>
          </p15:clr>
        </p15:guide>
        <p15:guide id="10" pos="12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800"/>
    <a:srgbClr val="B5C486"/>
    <a:srgbClr val="151515"/>
    <a:srgbClr val="8F2B8C"/>
    <a:srgbClr val="5B6972"/>
    <a:srgbClr val="C0C1BF"/>
    <a:srgbClr val="CF1C25"/>
    <a:srgbClr val="123E4E"/>
    <a:srgbClr val="2FAEDA"/>
    <a:srgbClr val="ED7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2" autoAdjust="0"/>
    <p:restoredTop sz="47487" autoAdjust="0"/>
  </p:normalViewPr>
  <p:slideViewPr>
    <p:cSldViewPr snapToGrid="0">
      <p:cViewPr varScale="1">
        <p:scale>
          <a:sx n="65" d="100"/>
          <a:sy n="65" d="100"/>
        </p:scale>
        <p:origin x="2598" y="78"/>
      </p:cViewPr>
      <p:guideLst>
        <p:guide orient="horz" pos="1532"/>
        <p:guide orient="horz" pos="3067"/>
        <p:guide orient="horz" pos="325"/>
        <p:guide orient="horz" pos="647"/>
        <p:guide orient="horz" pos="2984"/>
        <p:guide orient="horz" pos="1076"/>
        <p:guide pos="284"/>
        <p:guide pos="178"/>
        <p:guide pos="690"/>
        <p:guide pos="124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798" y="-8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ECF3D0-EEF0-46FE-A6B2-3711F41623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D3B6A0-7A4A-435E-B0AE-16538DAB088E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What is Visualfiles Online?</a:t>
          </a:r>
          <a:endParaRPr lang="en-GB" dirty="0">
            <a:solidFill>
              <a:schemeClr val="tx1"/>
            </a:solidFill>
          </a:endParaRPr>
        </a:p>
      </dgm:t>
    </dgm:pt>
    <dgm:pt modelId="{80F5A30E-F92D-43F1-80B1-2CC5908B29C8}" type="parTrans" cxnId="{A4362F7A-1637-4582-A8ED-E1377A38B392}">
      <dgm:prSet/>
      <dgm:spPr/>
      <dgm:t>
        <a:bodyPr/>
        <a:lstStyle/>
        <a:p>
          <a:endParaRPr lang="en-GB"/>
        </a:p>
      </dgm:t>
    </dgm:pt>
    <dgm:pt modelId="{0858301C-28B6-4FEA-8CF9-1A91E79AC863}" type="sibTrans" cxnId="{A4362F7A-1637-4582-A8ED-E1377A38B392}">
      <dgm:prSet/>
      <dgm:spPr>
        <a:ln>
          <a:solidFill>
            <a:srgbClr val="77B800"/>
          </a:solidFill>
        </a:ln>
      </dgm:spPr>
      <dgm:t>
        <a:bodyPr/>
        <a:lstStyle/>
        <a:p>
          <a:endParaRPr lang="en-GB"/>
        </a:p>
      </dgm:t>
    </dgm:pt>
    <dgm:pt modelId="{E962142F-F851-453D-B16B-C37BD2D9CB9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Why Build An Online Solution</a:t>
          </a:r>
          <a:endParaRPr lang="en-GB" dirty="0">
            <a:solidFill>
              <a:schemeClr val="tx1"/>
            </a:solidFill>
          </a:endParaRPr>
        </a:p>
      </dgm:t>
    </dgm:pt>
    <dgm:pt modelId="{3BF5D4E5-94B6-42B6-AACE-CFC3345A91CB}" type="parTrans" cxnId="{418F951C-E49E-458D-A28A-F47CC142EDEE}">
      <dgm:prSet/>
      <dgm:spPr/>
      <dgm:t>
        <a:bodyPr/>
        <a:lstStyle/>
        <a:p>
          <a:endParaRPr lang="en-GB"/>
        </a:p>
      </dgm:t>
    </dgm:pt>
    <dgm:pt modelId="{260A13FE-68D5-40D6-A835-CD388B9E8501}" type="sibTrans" cxnId="{418F951C-E49E-458D-A28A-F47CC142EDEE}">
      <dgm:prSet/>
      <dgm:spPr/>
      <dgm:t>
        <a:bodyPr/>
        <a:lstStyle/>
        <a:p>
          <a:endParaRPr lang="en-GB"/>
        </a:p>
      </dgm:t>
    </dgm:pt>
    <dgm:pt modelId="{58D28961-A4D8-4585-B28B-C7B293C9A1E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Example Application</a:t>
          </a:r>
          <a:endParaRPr lang="en-GB" dirty="0">
            <a:solidFill>
              <a:schemeClr val="tx1"/>
            </a:solidFill>
          </a:endParaRPr>
        </a:p>
      </dgm:t>
    </dgm:pt>
    <dgm:pt modelId="{6C35B01D-E1B6-4940-B54A-4A5AD4C53C95}" type="parTrans" cxnId="{0B389B25-2B3D-43DB-8D76-35D3C8C75EB7}">
      <dgm:prSet/>
      <dgm:spPr/>
      <dgm:t>
        <a:bodyPr/>
        <a:lstStyle/>
        <a:p>
          <a:endParaRPr lang="en-GB"/>
        </a:p>
      </dgm:t>
    </dgm:pt>
    <dgm:pt modelId="{33A4D6FA-906E-4C44-907B-2588560635C8}" type="sibTrans" cxnId="{0B389B25-2B3D-43DB-8D76-35D3C8C75EB7}">
      <dgm:prSet/>
      <dgm:spPr/>
      <dgm:t>
        <a:bodyPr/>
        <a:lstStyle/>
        <a:p>
          <a:endParaRPr lang="en-GB"/>
        </a:p>
      </dgm:t>
    </dgm:pt>
    <dgm:pt modelId="{56D677FA-C510-4081-9E31-99305A4556E2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Important Considerations</a:t>
          </a:r>
          <a:endParaRPr lang="en-GB" dirty="0">
            <a:solidFill>
              <a:schemeClr val="tx1"/>
            </a:solidFill>
          </a:endParaRPr>
        </a:p>
      </dgm:t>
    </dgm:pt>
    <dgm:pt modelId="{CAD153A2-405F-4E16-AFFE-7B884DD8C247}" type="parTrans" cxnId="{F81D98C0-8C46-4A52-8267-7CD195E503F2}">
      <dgm:prSet/>
      <dgm:spPr/>
      <dgm:t>
        <a:bodyPr/>
        <a:lstStyle/>
        <a:p>
          <a:endParaRPr lang="en-GB"/>
        </a:p>
      </dgm:t>
    </dgm:pt>
    <dgm:pt modelId="{E8EAFEEA-DDE3-4EE4-97FC-4CAB6D9D33DD}" type="sibTrans" cxnId="{F81D98C0-8C46-4A52-8267-7CD195E503F2}">
      <dgm:prSet/>
      <dgm:spPr/>
      <dgm:t>
        <a:bodyPr/>
        <a:lstStyle/>
        <a:p>
          <a:endParaRPr lang="en-GB"/>
        </a:p>
      </dgm:t>
    </dgm:pt>
    <dgm:pt modelId="{5136AC02-BF56-44DF-A631-E6C98655A812}" type="pres">
      <dgm:prSet presAssocID="{0EECF3D0-EEF0-46FE-A6B2-3711F41623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53B9CFE9-D313-4E89-91E3-06B7137A88BD}" type="pres">
      <dgm:prSet presAssocID="{0EECF3D0-EEF0-46FE-A6B2-3711F41623F8}" presName="Name1" presStyleCnt="0"/>
      <dgm:spPr/>
    </dgm:pt>
    <dgm:pt modelId="{943BC709-990C-4A38-AEC9-4DFF8A2F9B2E}" type="pres">
      <dgm:prSet presAssocID="{0EECF3D0-EEF0-46FE-A6B2-3711F41623F8}" presName="cycle" presStyleCnt="0"/>
      <dgm:spPr/>
    </dgm:pt>
    <dgm:pt modelId="{60A01D24-1FC1-421A-A768-C4723ECC6E1D}" type="pres">
      <dgm:prSet presAssocID="{0EECF3D0-EEF0-46FE-A6B2-3711F41623F8}" presName="srcNode" presStyleLbl="node1" presStyleIdx="0" presStyleCnt="4"/>
      <dgm:spPr/>
    </dgm:pt>
    <dgm:pt modelId="{14934C28-3252-49A0-8DE2-E0291C6DAE5C}" type="pres">
      <dgm:prSet presAssocID="{0EECF3D0-EEF0-46FE-A6B2-3711F41623F8}" presName="conn" presStyleLbl="parChTrans1D2" presStyleIdx="0" presStyleCnt="1"/>
      <dgm:spPr/>
      <dgm:t>
        <a:bodyPr/>
        <a:lstStyle/>
        <a:p>
          <a:endParaRPr lang="en-GB"/>
        </a:p>
      </dgm:t>
    </dgm:pt>
    <dgm:pt modelId="{DEE3D59F-B838-4C12-A11C-F4D04780E6BE}" type="pres">
      <dgm:prSet presAssocID="{0EECF3D0-EEF0-46FE-A6B2-3711F41623F8}" presName="extraNode" presStyleLbl="node1" presStyleIdx="0" presStyleCnt="4"/>
      <dgm:spPr/>
    </dgm:pt>
    <dgm:pt modelId="{A2B135A1-74A3-48D9-BB55-E768793C4439}" type="pres">
      <dgm:prSet presAssocID="{0EECF3D0-EEF0-46FE-A6B2-3711F41623F8}" presName="dstNode" presStyleLbl="node1" presStyleIdx="0" presStyleCnt="4"/>
      <dgm:spPr/>
    </dgm:pt>
    <dgm:pt modelId="{BBBCF795-9B29-47D0-A0BC-D0CCB219A033}" type="pres">
      <dgm:prSet presAssocID="{78D3B6A0-7A4A-435E-B0AE-16538DAB088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07B7DB-D029-429B-8640-9A1B372298E7}" type="pres">
      <dgm:prSet presAssocID="{78D3B6A0-7A4A-435E-B0AE-16538DAB088E}" presName="accent_1" presStyleCnt="0"/>
      <dgm:spPr/>
    </dgm:pt>
    <dgm:pt modelId="{7C6A5EDC-ED93-46C8-9CDF-A1378F6E8EFF}" type="pres">
      <dgm:prSet presAssocID="{78D3B6A0-7A4A-435E-B0AE-16538DAB088E}" presName="accentRepeatNode" presStyleLbl="solidFgAcc1" presStyleIdx="0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</dgm:pt>
    <dgm:pt modelId="{D181C0CC-D36A-4679-98A4-DD63B04C0830}" type="pres">
      <dgm:prSet presAssocID="{E962142F-F851-453D-B16B-C37BD2D9CB9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54F555-1C4A-41D0-BFC7-CB445031CFD0}" type="pres">
      <dgm:prSet presAssocID="{E962142F-F851-453D-B16B-C37BD2D9CB9D}" presName="accent_2" presStyleCnt="0"/>
      <dgm:spPr/>
    </dgm:pt>
    <dgm:pt modelId="{DE482818-D646-4BC5-840B-62B249F54203}" type="pres">
      <dgm:prSet presAssocID="{E962142F-F851-453D-B16B-C37BD2D9CB9D}" presName="accentRepeatNode" presStyleLbl="solidFgAcc1" presStyleIdx="1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</dgm:pt>
    <dgm:pt modelId="{F240920A-DC37-4BCA-A97E-F8C6ACAB8E46}" type="pres">
      <dgm:prSet presAssocID="{58D28961-A4D8-4585-B28B-C7B293C9A1E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324150-896F-4FF8-905A-CF8B9275F3A3}" type="pres">
      <dgm:prSet presAssocID="{58D28961-A4D8-4585-B28B-C7B293C9A1ED}" presName="accent_3" presStyleCnt="0"/>
      <dgm:spPr/>
    </dgm:pt>
    <dgm:pt modelId="{ABD3B617-E04B-43A3-87AA-2D1F958A200D}" type="pres">
      <dgm:prSet presAssocID="{58D28961-A4D8-4585-B28B-C7B293C9A1ED}" presName="accentRepeatNode" presStyleLbl="solidFgAcc1" presStyleIdx="2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</dgm:pt>
    <dgm:pt modelId="{68ED8705-9885-4C93-B7F2-8079C7AC02DB}" type="pres">
      <dgm:prSet presAssocID="{56D677FA-C510-4081-9E31-99305A4556E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88E05D-FC41-48ED-8E8B-2FE8151BC771}" type="pres">
      <dgm:prSet presAssocID="{56D677FA-C510-4081-9E31-99305A4556E2}" presName="accent_4" presStyleCnt="0"/>
      <dgm:spPr/>
    </dgm:pt>
    <dgm:pt modelId="{CA3E362E-192C-4109-BBC9-7143AE97EBB9}" type="pres">
      <dgm:prSet presAssocID="{56D677FA-C510-4081-9E31-99305A4556E2}" presName="accentRepeatNode" presStyleLbl="solidFgAcc1" presStyleIdx="3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</dgm:pt>
  </dgm:ptLst>
  <dgm:cxnLst>
    <dgm:cxn modelId="{CE6A05CB-A7D3-4908-B04A-350F0B8351F6}" type="presOf" srcId="{0858301C-28B6-4FEA-8CF9-1A91E79AC863}" destId="{14934C28-3252-49A0-8DE2-E0291C6DAE5C}" srcOrd="0" destOrd="0" presId="urn:microsoft.com/office/officeart/2008/layout/VerticalCurvedList"/>
    <dgm:cxn modelId="{A4362F7A-1637-4582-A8ED-E1377A38B392}" srcId="{0EECF3D0-EEF0-46FE-A6B2-3711F41623F8}" destId="{78D3B6A0-7A4A-435E-B0AE-16538DAB088E}" srcOrd="0" destOrd="0" parTransId="{80F5A30E-F92D-43F1-80B1-2CC5908B29C8}" sibTransId="{0858301C-28B6-4FEA-8CF9-1A91E79AC863}"/>
    <dgm:cxn modelId="{BD989765-E02C-4B8D-BCF2-375C56ADE506}" type="presOf" srcId="{58D28961-A4D8-4585-B28B-C7B293C9A1ED}" destId="{F240920A-DC37-4BCA-A97E-F8C6ACAB8E46}" srcOrd="0" destOrd="0" presId="urn:microsoft.com/office/officeart/2008/layout/VerticalCurvedList"/>
    <dgm:cxn modelId="{447FB1C0-74D1-44C2-9C10-B4BB198CA1AA}" type="presOf" srcId="{0EECF3D0-EEF0-46FE-A6B2-3711F41623F8}" destId="{5136AC02-BF56-44DF-A631-E6C98655A812}" srcOrd="0" destOrd="0" presId="urn:microsoft.com/office/officeart/2008/layout/VerticalCurvedList"/>
    <dgm:cxn modelId="{04602330-C0B6-47B8-B26F-60BF16617E36}" type="presOf" srcId="{78D3B6A0-7A4A-435E-B0AE-16538DAB088E}" destId="{BBBCF795-9B29-47D0-A0BC-D0CCB219A033}" srcOrd="0" destOrd="0" presId="urn:microsoft.com/office/officeart/2008/layout/VerticalCurvedList"/>
    <dgm:cxn modelId="{0B389B25-2B3D-43DB-8D76-35D3C8C75EB7}" srcId="{0EECF3D0-EEF0-46FE-A6B2-3711F41623F8}" destId="{58D28961-A4D8-4585-B28B-C7B293C9A1ED}" srcOrd="2" destOrd="0" parTransId="{6C35B01D-E1B6-4940-B54A-4A5AD4C53C95}" sibTransId="{33A4D6FA-906E-4C44-907B-2588560635C8}"/>
    <dgm:cxn modelId="{8FCA17A0-423D-4E48-9B72-A66A84207186}" type="presOf" srcId="{56D677FA-C510-4081-9E31-99305A4556E2}" destId="{68ED8705-9885-4C93-B7F2-8079C7AC02DB}" srcOrd="0" destOrd="0" presId="urn:microsoft.com/office/officeart/2008/layout/VerticalCurvedList"/>
    <dgm:cxn modelId="{7F5806F2-9D50-42BA-952A-225E1D5C0D16}" type="presOf" srcId="{E962142F-F851-453D-B16B-C37BD2D9CB9D}" destId="{D181C0CC-D36A-4679-98A4-DD63B04C0830}" srcOrd="0" destOrd="0" presId="urn:microsoft.com/office/officeart/2008/layout/VerticalCurvedList"/>
    <dgm:cxn modelId="{418F951C-E49E-458D-A28A-F47CC142EDEE}" srcId="{0EECF3D0-EEF0-46FE-A6B2-3711F41623F8}" destId="{E962142F-F851-453D-B16B-C37BD2D9CB9D}" srcOrd="1" destOrd="0" parTransId="{3BF5D4E5-94B6-42B6-AACE-CFC3345A91CB}" sibTransId="{260A13FE-68D5-40D6-A835-CD388B9E8501}"/>
    <dgm:cxn modelId="{F81D98C0-8C46-4A52-8267-7CD195E503F2}" srcId="{0EECF3D0-EEF0-46FE-A6B2-3711F41623F8}" destId="{56D677FA-C510-4081-9E31-99305A4556E2}" srcOrd="3" destOrd="0" parTransId="{CAD153A2-405F-4E16-AFFE-7B884DD8C247}" sibTransId="{E8EAFEEA-DDE3-4EE4-97FC-4CAB6D9D33DD}"/>
    <dgm:cxn modelId="{5010B997-21D1-4FD5-81BE-96CFABA46E74}" type="presParOf" srcId="{5136AC02-BF56-44DF-A631-E6C98655A812}" destId="{53B9CFE9-D313-4E89-91E3-06B7137A88BD}" srcOrd="0" destOrd="0" presId="urn:microsoft.com/office/officeart/2008/layout/VerticalCurvedList"/>
    <dgm:cxn modelId="{BDA64CA6-DCF7-4C03-AA8B-7153B0BE40D0}" type="presParOf" srcId="{53B9CFE9-D313-4E89-91E3-06B7137A88BD}" destId="{943BC709-990C-4A38-AEC9-4DFF8A2F9B2E}" srcOrd="0" destOrd="0" presId="urn:microsoft.com/office/officeart/2008/layout/VerticalCurvedList"/>
    <dgm:cxn modelId="{027B4079-0A4A-4C91-8E29-CFE724C08DD8}" type="presParOf" srcId="{943BC709-990C-4A38-AEC9-4DFF8A2F9B2E}" destId="{60A01D24-1FC1-421A-A768-C4723ECC6E1D}" srcOrd="0" destOrd="0" presId="urn:microsoft.com/office/officeart/2008/layout/VerticalCurvedList"/>
    <dgm:cxn modelId="{014380DE-8B5D-4DA0-9EDF-53F4002F9DA2}" type="presParOf" srcId="{943BC709-990C-4A38-AEC9-4DFF8A2F9B2E}" destId="{14934C28-3252-49A0-8DE2-E0291C6DAE5C}" srcOrd="1" destOrd="0" presId="urn:microsoft.com/office/officeart/2008/layout/VerticalCurvedList"/>
    <dgm:cxn modelId="{F6E52F7F-C06D-4EC5-9338-0E37EC1CE90C}" type="presParOf" srcId="{943BC709-990C-4A38-AEC9-4DFF8A2F9B2E}" destId="{DEE3D59F-B838-4C12-A11C-F4D04780E6BE}" srcOrd="2" destOrd="0" presId="urn:microsoft.com/office/officeart/2008/layout/VerticalCurvedList"/>
    <dgm:cxn modelId="{D4F1ECE8-CD77-424C-88D8-B6CBFBA7174D}" type="presParOf" srcId="{943BC709-990C-4A38-AEC9-4DFF8A2F9B2E}" destId="{A2B135A1-74A3-48D9-BB55-E768793C4439}" srcOrd="3" destOrd="0" presId="urn:microsoft.com/office/officeart/2008/layout/VerticalCurvedList"/>
    <dgm:cxn modelId="{6840A856-3561-41B0-AF71-2C8F412E1F61}" type="presParOf" srcId="{53B9CFE9-D313-4E89-91E3-06B7137A88BD}" destId="{BBBCF795-9B29-47D0-A0BC-D0CCB219A033}" srcOrd="1" destOrd="0" presId="urn:microsoft.com/office/officeart/2008/layout/VerticalCurvedList"/>
    <dgm:cxn modelId="{9300178F-FF71-4548-9439-459556BF9F79}" type="presParOf" srcId="{53B9CFE9-D313-4E89-91E3-06B7137A88BD}" destId="{3307B7DB-D029-429B-8640-9A1B372298E7}" srcOrd="2" destOrd="0" presId="urn:microsoft.com/office/officeart/2008/layout/VerticalCurvedList"/>
    <dgm:cxn modelId="{5B65E7F3-A2ED-4981-8A9A-90943F040E07}" type="presParOf" srcId="{3307B7DB-D029-429B-8640-9A1B372298E7}" destId="{7C6A5EDC-ED93-46C8-9CDF-A1378F6E8EFF}" srcOrd="0" destOrd="0" presId="urn:microsoft.com/office/officeart/2008/layout/VerticalCurvedList"/>
    <dgm:cxn modelId="{B6134516-F1B4-433A-A285-25F046CBA7A3}" type="presParOf" srcId="{53B9CFE9-D313-4E89-91E3-06B7137A88BD}" destId="{D181C0CC-D36A-4679-98A4-DD63B04C0830}" srcOrd="3" destOrd="0" presId="urn:microsoft.com/office/officeart/2008/layout/VerticalCurvedList"/>
    <dgm:cxn modelId="{595C7EFF-514E-4914-B346-1C2356BBC289}" type="presParOf" srcId="{53B9CFE9-D313-4E89-91E3-06B7137A88BD}" destId="{FD54F555-1C4A-41D0-BFC7-CB445031CFD0}" srcOrd="4" destOrd="0" presId="urn:microsoft.com/office/officeart/2008/layout/VerticalCurvedList"/>
    <dgm:cxn modelId="{146156C2-2DFB-4CE6-984A-C474D227FE33}" type="presParOf" srcId="{FD54F555-1C4A-41D0-BFC7-CB445031CFD0}" destId="{DE482818-D646-4BC5-840B-62B249F54203}" srcOrd="0" destOrd="0" presId="urn:microsoft.com/office/officeart/2008/layout/VerticalCurvedList"/>
    <dgm:cxn modelId="{0B34A30F-5F45-4552-86B5-404CF05CDA3C}" type="presParOf" srcId="{53B9CFE9-D313-4E89-91E3-06B7137A88BD}" destId="{F240920A-DC37-4BCA-A97E-F8C6ACAB8E46}" srcOrd="5" destOrd="0" presId="urn:microsoft.com/office/officeart/2008/layout/VerticalCurvedList"/>
    <dgm:cxn modelId="{369140CB-019C-4930-BCC7-E01DDB969A7E}" type="presParOf" srcId="{53B9CFE9-D313-4E89-91E3-06B7137A88BD}" destId="{0D324150-896F-4FF8-905A-CF8B9275F3A3}" srcOrd="6" destOrd="0" presId="urn:microsoft.com/office/officeart/2008/layout/VerticalCurvedList"/>
    <dgm:cxn modelId="{8F5220BB-4CFA-48C3-AA0B-ABC7DC468423}" type="presParOf" srcId="{0D324150-896F-4FF8-905A-CF8B9275F3A3}" destId="{ABD3B617-E04B-43A3-87AA-2D1F958A200D}" srcOrd="0" destOrd="0" presId="urn:microsoft.com/office/officeart/2008/layout/VerticalCurvedList"/>
    <dgm:cxn modelId="{E135D641-E1B1-46F1-B38A-A1392C7FDBBB}" type="presParOf" srcId="{53B9CFE9-D313-4E89-91E3-06B7137A88BD}" destId="{68ED8705-9885-4C93-B7F2-8079C7AC02DB}" srcOrd="7" destOrd="0" presId="urn:microsoft.com/office/officeart/2008/layout/VerticalCurvedList"/>
    <dgm:cxn modelId="{F0760718-34B6-4279-AE0E-A4ECBA273496}" type="presParOf" srcId="{53B9CFE9-D313-4E89-91E3-06B7137A88BD}" destId="{DC88E05D-FC41-48ED-8E8B-2FE8151BC771}" srcOrd="8" destOrd="0" presId="urn:microsoft.com/office/officeart/2008/layout/VerticalCurvedList"/>
    <dgm:cxn modelId="{6CF57482-DBE8-4DC2-99AE-DDDE62D2FDE2}" type="presParOf" srcId="{DC88E05D-FC41-48ED-8E8B-2FE8151BC771}" destId="{CA3E362E-192C-4109-BBC9-7143AE97EB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CF3D0-EEF0-46FE-A6B2-3711F41623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D3B6A0-7A4A-435E-B0AE-16538DAB088E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What is Visualfiles Online?</a:t>
          </a:r>
          <a:endParaRPr lang="en-GB" dirty="0">
            <a:solidFill>
              <a:schemeClr val="tx1"/>
            </a:solidFill>
          </a:endParaRPr>
        </a:p>
      </dgm:t>
    </dgm:pt>
    <dgm:pt modelId="{80F5A30E-F92D-43F1-80B1-2CC5908B29C8}" type="parTrans" cxnId="{A4362F7A-1637-4582-A8ED-E1377A38B392}">
      <dgm:prSet/>
      <dgm:spPr/>
      <dgm:t>
        <a:bodyPr/>
        <a:lstStyle/>
        <a:p>
          <a:endParaRPr lang="en-GB"/>
        </a:p>
      </dgm:t>
    </dgm:pt>
    <dgm:pt modelId="{0858301C-28B6-4FEA-8CF9-1A91E79AC863}" type="sibTrans" cxnId="{A4362F7A-1637-4582-A8ED-E1377A38B392}">
      <dgm:prSet/>
      <dgm:spPr>
        <a:ln>
          <a:solidFill>
            <a:srgbClr val="77B800"/>
          </a:solidFill>
        </a:ln>
      </dgm:spPr>
      <dgm:t>
        <a:bodyPr/>
        <a:lstStyle/>
        <a:p>
          <a:endParaRPr lang="en-GB"/>
        </a:p>
      </dgm:t>
    </dgm:pt>
    <dgm:pt modelId="{E962142F-F851-453D-B16B-C37BD2D9CB9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Why Build an Online Solution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3BF5D4E5-94B6-42B6-AACE-CFC3345A91CB}" type="parTrans" cxnId="{418F951C-E49E-458D-A28A-F47CC142EDEE}">
      <dgm:prSet/>
      <dgm:spPr/>
      <dgm:t>
        <a:bodyPr/>
        <a:lstStyle/>
        <a:p>
          <a:endParaRPr lang="en-GB"/>
        </a:p>
      </dgm:t>
    </dgm:pt>
    <dgm:pt modelId="{260A13FE-68D5-40D6-A835-CD388B9E8501}" type="sibTrans" cxnId="{418F951C-E49E-458D-A28A-F47CC142EDEE}">
      <dgm:prSet/>
      <dgm:spPr/>
      <dgm:t>
        <a:bodyPr/>
        <a:lstStyle/>
        <a:p>
          <a:endParaRPr lang="en-GB"/>
        </a:p>
      </dgm:t>
    </dgm:pt>
    <dgm:pt modelId="{58D28961-A4D8-4585-B28B-C7B293C9A1E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Example Application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6C35B01D-E1B6-4940-B54A-4A5AD4C53C95}" type="parTrans" cxnId="{0B389B25-2B3D-43DB-8D76-35D3C8C75EB7}">
      <dgm:prSet/>
      <dgm:spPr/>
      <dgm:t>
        <a:bodyPr/>
        <a:lstStyle/>
        <a:p>
          <a:endParaRPr lang="en-GB"/>
        </a:p>
      </dgm:t>
    </dgm:pt>
    <dgm:pt modelId="{33A4D6FA-906E-4C44-907B-2588560635C8}" type="sibTrans" cxnId="{0B389B25-2B3D-43DB-8D76-35D3C8C75EB7}">
      <dgm:prSet/>
      <dgm:spPr/>
      <dgm:t>
        <a:bodyPr/>
        <a:lstStyle/>
        <a:p>
          <a:endParaRPr lang="en-GB"/>
        </a:p>
      </dgm:t>
    </dgm:pt>
    <dgm:pt modelId="{56D677FA-C510-4081-9E31-99305A4556E2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Important Considerations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CAD153A2-405F-4E16-AFFE-7B884DD8C247}" type="parTrans" cxnId="{F81D98C0-8C46-4A52-8267-7CD195E503F2}">
      <dgm:prSet/>
      <dgm:spPr/>
      <dgm:t>
        <a:bodyPr/>
        <a:lstStyle/>
        <a:p>
          <a:endParaRPr lang="en-GB"/>
        </a:p>
      </dgm:t>
    </dgm:pt>
    <dgm:pt modelId="{E8EAFEEA-DDE3-4EE4-97FC-4CAB6D9D33DD}" type="sibTrans" cxnId="{F81D98C0-8C46-4A52-8267-7CD195E503F2}">
      <dgm:prSet/>
      <dgm:spPr/>
      <dgm:t>
        <a:bodyPr/>
        <a:lstStyle/>
        <a:p>
          <a:endParaRPr lang="en-GB"/>
        </a:p>
      </dgm:t>
    </dgm:pt>
    <dgm:pt modelId="{5136AC02-BF56-44DF-A631-E6C98655A812}" type="pres">
      <dgm:prSet presAssocID="{0EECF3D0-EEF0-46FE-A6B2-3711F41623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53B9CFE9-D313-4E89-91E3-06B7137A88BD}" type="pres">
      <dgm:prSet presAssocID="{0EECF3D0-EEF0-46FE-A6B2-3711F41623F8}" presName="Name1" presStyleCnt="0"/>
      <dgm:spPr/>
    </dgm:pt>
    <dgm:pt modelId="{943BC709-990C-4A38-AEC9-4DFF8A2F9B2E}" type="pres">
      <dgm:prSet presAssocID="{0EECF3D0-EEF0-46FE-A6B2-3711F41623F8}" presName="cycle" presStyleCnt="0"/>
      <dgm:spPr/>
    </dgm:pt>
    <dgm:pt modelId="{60A01D24-1FC1-421A-A768-C4723ECC6E1D}" type="pres">
      <dgm:prSet presAssocID="{0EECF3D0-EEF0-46FE-A6B2-3711F41623F8}" presName="srcNode" presStyleLbl="node1" presStyleIdx="0" presStyleCnt="4"/>
      <dgm:spPr/>
    </dgm:pt>
    <dgm:pt modelId="{14934C28-3252-49A0-8DE2-E0291C6DAE5C}" type="pres">
      <dgm:prSet presAssocID="{0EECF3D0-EEF0-46FE-A6B2-3711F41623F8}" presName="conn" presStyleLbl="parChTrans1D2" presStyleIdx="0" presStyleCnt="1"/>
      <dgm:spPr/>
      <dgm:t>
        <a:bodyPr/>
        <a:lstStyle/>
        <a:p>
          <a:endParaRPr lang="en-GB"/>
        </a:p>
      </dgm:t>
    </dgm:pt>
    <dgm:pt modelId="{DEE3D59F-B838-4C12-A11C-F4D04780E6BE}" type="pres">
      <dgm:prSet presAssocID="{0EECF3D0-EEF0-46FE-A6B2-3711F41623F8}" presName="extraNode" presStyleLbl="node1" presStyleIdx="0" presStyleCnt="4"/>
      <dgm:spPr/>
    </dgm:pt>
    <dgm:pt modelId="{A2B135A1-74A3-48D9-BB55-E768793C4439}" type="pres">
      <dgm:prSet presAssocID="{0EECF3D0-EEF0-46FE-A6B2-3711F41623F8}" presName="dstNode" presStyleLbl="node1" presStyleIdx="0" presStyleCnt="4"/>
      <dgm:spPr/>
    </dgm:pt>
    <dgm:pt modelId="{BBBCF795-9B29-47D0-A0BC-D0CCB219A033}" type="pres">
      <dgm:prSet presAssocID="{78D3B6A0-7A4A-435E-B0AE-16538DAB088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07B7DB-D029-429B-8640-9A1B372298E7}" type="pres">
      <dgm:prSet presAssocID="{78D3B6A0-7A4A-435E-B0AE-16538DAB088E}" presName="accent_1" presStyleCnt="0"/>
      <dgm:spPr/>
    </dgm:pt>
    <dgm:pt modelId="{7C6A5EDC-ED93-46C8-9CDF-A1378F6E8EFF}" type="pres">
      <dgm:prSet presAssocID="{78D3B6A0-7A4A-435E-B0AE-16538DAB088E}" presName="accentRepeatNode" presStyleLbl="solidFgAcc1" presStyleIdx="0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</dgm:pt>
    <dgm:pt modelId="{D181C0CC-D36A-4679-98A4-DD63B04C0830}" type="pres">
      <dgm:prSet presAssocID="{E962142F-F851-453D-B16B-C37BD2D9CB9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54F555-1C4A-41D0-BFC7-CB445031CFD0}" type="pres">
      <dgm:prSet presAssocID="{E962142F-F851-453D-B16B-C37BD2D9CB9D}" presName="accent_2" presStyleCnt="0"/>
      <dgm:spPr/>
    </dgm:pt>
    <dgm:pt modelId="{DE482818-D646-4BC5-840B-62B249F54203}" type="pres">
      <dgm:prSet presAssocID="{E962142F-F851-453D-B16B-C37BD2D9CB9D}" presName="accentRepeatNode" presStyleLbl="solidFgAcc1" presStyleIdx="1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  <dgm:pt modelId="{F240920A-DC37-4BCA-A97E-F8C6ACAB8E46}" type="pres">
      <dgm:prSet presAssocID="{58D28961-A4D8-4585-B28B-C7B293C9A1E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324150-896F-4FF8-905A-CF8B9275F3A3}" type="pres">
      <dgm:prSet presAssocID="{58D28961-A4D8-4585-B28B-C7B293C9A1ED}" presName="accent_3" presStyleCnt="0"/>
      <dgm:spPr/>
    </dgm:pt>
    <dgm:pt modelId="{ABD3B617-E04B-43A3-87AA-2D1F958A200D}" type="pres">
      <dgm:prSet presAssocID="{58D28961-A4D8-4585-B28B-C7B293C9A1ED}" presName="accentRepeatNode" presStyleLbl="solidFgAcc1" presStyleIdx="2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  <dgm:pt modelId="{68ED8705-9885-4C93-B7F2-8079C7AC02DB}" type="pres">
      <dgm:prSet presAssocID="{56D677FA-C510-4081-9E31-99305A4556E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88E05D-FC41-48ED-8E8B-2FE8151BC771}" type="pres">
      <dgm:prSet presAssocID="{56D677FA-C510-4081-9E31-99305A4556E2}" presName="accent_4" presStyleCnt="0"/>
      <dgm:spPr/>
    </dgm:pt>
    <dgm:pt modelId="{CA3E362E-192C-4109-BBC9-7143AE97EBB9}" type="pres">
      <dgm:prSet presAssocID="{56D677FA-C510-4081-9E31-99305A4556E2}" presName="accentRepeatNode" presStyleLbl="solidFgAcc1" presStyleIdx="3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</dgm:ptLst>
  <dgm:cxnLst>
    <dgm:cxn modelId="{E58995CE-6FF2-40DE-B372-CD95273EEE97}" type="presOf" srcId="{0858301C-28B6-4FEA-8CF9-1A91E79AC863}" destId="{14934C28-3252-49A0-8DE2-E0291C6DAE5C}" srcOrd="0" destOrd="0" presId="urn:microsoft.com/office/officeart/2008/layout/VerticalCurvedList"/>
    <dgm:cxn modelId="{173783E4-0214-485E-AB9F-26986BDBD704}" type="presOf" srcId="{56D677FA-C510-4081-9E31-99305A4556E2}" destId="{68ED8705-9885-4C93-B7F2-8079C7AC02DB}" srcOrd="0" destOrd="0" presId="urn:microsoft.com/office/officeart/2008/layout/VerticalCurvedList"/>
    <dgm:cxn modelId="{CE257FA6-84A4-457D-836B-7E71A35A9D72}" type="presOf" srcId="{E962142F-F851-453D-B16B-C37BD2D9CB9D}" destId="{D181C0CC-D36A-4679-98A4-DD63B04C0830}" srcOrd="0" destOrd="0" presId="urn:microsoft.com/office/officeart/2008/layout/VerticalCurvedList"/>
    <dgm:cxn modelId="{7A42D51A-C08A-4091-9AD8-BACE9912B8BF}" type="presOf" srcId="{0EECF3D0-EEF0-46FE-A6B2-3711F41623F8}" destId="{5136AC02-BF56-44DF-A631-E6C98655A812}" srcOrd="0" destOrd="0" presId="urn:microsoft.com/office/officeart/2008/layout/VerticalCurvedList"/>
    <dgm:cxn modelId="{A4362F7A-1637-4582-A8ED-E1377A38B392}" srcId="{0EECF3D0-EEF0-46FE-A6B2-3711F41623F8}" destId="{78D3B6A0-7A4A-435E-B0AE-16538DAB088E}" srcOrd="0" destOrd="0" parTransId="{80F5A30E-F92D-43F1-80B1-2CC5908B29C8}" sibTransId="{0858301C-28B6-4FEA-8CF9-1A91E79AC863}"/>
    <dgm:cxn modelId="{0B389B25-2B3D-43DB-8D76-35D3C8C75EB7}" srcId="{0EECF3D0-EEF0-46FE-A6B2-3711F41623F8}" destId="{58D28961-A4D8-4585-B28B-C7B293C9A1ED}" srcOrd="2" destOrd="0" parTransId="{6C35B01D-E1B6-4940-B54A-4A5AD4C53C95}" sibTransId="{33A4D6FA-906E-4C44-907B-2588560635C8}"/>
    <dgm:cxn modelId="{1251B383-8641-4ABB-8DF6-5E0FA499B50D}" type="presOf" srcId="{78D3B6A0-7A4A-435E-B0AE-16538DAB088E}" destId="{BBBCF795-9B29-47D0-A0BC-D0CCB219A033}" srcOrd="0" destOrd="0" presId="urn:microsoft.com/office/officeart/2008/layout/VerticalCurvedList"/>
    <dgm:cxn modelId="{418F951C-E49E-458D-A28A-F47CC142EDEE}" srcId="{0EECF3D0-EEF0-46FE-A6B2-3711F41623F8}" destId="{E962142F-F851-453D-B16B-C37BD2D9CB9D}" srcOrd="1" destOrd="0" parTransId="{3BF5D4E5-94B6-42B6-AACE-CFC3345A91CB}" sibTransId="{260A13FE-68D5-40D6-A835-CD388B9E8501}"/>
    <dgm:cxn modelId="{90871C40-14A4-47EC-97B5-0B0435111880}" type="presOf" srcId="{58D28961-A4D8-4585-B28B-C7B293C9A1ED}" destId="{F240920A-DC37-4BCA-A97E-F8C6ACAB8E46}" srcOrd="0" destOrd="0" presId="urn:microsoft.com/office/officeart/2008/layout/VerticalCurvedList"/>
    <dgm:cxn modelId="{F81D98C0-8C46-4A52-8267-7CD195E503F2}" srcId="{0EECF3D0-EEF0-46FE-A6B2-3711F41623F8}" destId="{56D677FA-C510-4081-9E31-99305A4556E2}" srcOrd="3" destOrd="0" parTransId="{CAD153A2-405F-4E16-AFFE-7B884DD8C247}" sibTransId="{E8EAFEEA-DDE3-4EE4-97FC-4CAB6D9D33DD}"/>
    <dgm:cxn modelId="{B1C13D3D-17A1-4F6B-A213-7A4860EE3C9A}" type="presParOf" srcId="{5136AC02-BF56-44DF-A631-E6C98655A812}" destId="{53B9CFE9-D313-4E89-91E3-06B7137A88BD}" srcOrd="0" destOrd="0" presId="urn:microsoft.com/office/officeart/2008/layout/VerticalCurvedList"/>
    <dgm:cxn modelId="{1470DFF8-5549-413F-8952-061B3C10C056}" type="presParOf" srcId="{53B9CFE9-D313-4E89-91E3-06B7137A88BD}" destId="{943BC709-990C-4A38-AEC9-4DFF8A2F9B2E}" srcOrd="0" destOrd="0" presId="urn:microsoft.com/office/officeart/2008/layout/VerticalCurvedList"/>
    <dgm:cxn modelId="{B9CD09D6-6E74-40E6-94F2-BFBB41E8DE1D}" type="presParOf" srcId="{943BC709-990C-4A38-AEC9-4DFF8A2F9B2E}" destId="{60A01D24-1FC1-421A-A768-C4723ECC6E1D}" srcOrd="0" destOrd="0" presId="urn:microsoft.com/office/officeart/2008/layout/VerticalCurvedList"/>
    <dgm:cxn modelId="{110800F6-52AF-4EC0-A1B2-6E0FDD2A32CE}" type="presParOf" srcId="{943BC709-990C-4A38-AEC9-4DFF8A2F9B2E}" destId="{14934C28-3252-49A0-8DE2-E0291C6DAE5C}" srcOrd="1" destOrd="0" presId="urn:microsoft.com/office/officeart/2008/layout/VerticalCurvedList"/>
    <dgm:cxn modelId="{12280708-0E07-4CD7-B2FD-430A041A29C0}" type="presParOf" srcId="{943BC709-990C-4A38-AEC9-4DFF8A2F9B2E}" destId="{DEE3D59F-B838-4C12-A11C-F4D04780E6BE}" srcOrd="2" destOrd="0" presId="urn:microsoft.com/office/officeart/2008/layout/VerticalCurvedList"/>
    <dgm:cxn modelId="{1BD41C4C-046E-48B6-933B-C5167B254708}" type="presParOf" srcId="{943BC709-990C-4A38-AEC9-4DFF8A2F9B2E}" destId="{A2B135A1-74A3-48D9-BB55-E768793C4439}" srcOrd="3" destOrd="0" presId="urn:microsoft.com/office/officeart/2008/layout/VerticalCurvedList"/>
    <dgm:cxn modelId="{535826F2-76A7-4FBD-BBBE-E1060B4D784D}" type="presParOf" srcId="{53B9CFE9-D313-4E89-91E3-06B7137A88BD}" destId="{BBBCF795-9B29-47D0-A0BC-D0CCB219A033}" srcOrd="1" destOrd="0" presId="urn:microsoft.com/office/officeart/2008/layout/VerticalCurvedList"/>
    <dgm:cxn modelId="{0329EA3F-27BD-4CF9-81A8-BE76508F6502}" type="presParOf" srcId="{53B9CFE9-D313-4E89-91E3-06B7137A88BD}" destId="{3307B7DB-D029-429B-8640-9A1B372298E7}" srcOrd="2" destOrd="0" presId="urn:microsoft.com/office/officeart/2008/layout/VerticalCurvedList"/>
    <dgm:cxn modelId="{F30D6F79-FDEB-4928-8145-8C8DB11494D2}" type="presParOf" srcId="{3307B7DB-D029-429B-8640-9A1B372298E7}" destId="{7C6A5EDC-ED93-46C8-9CDF-A1378F6E8EFF}" srcOrd="0" destOrd="0" presId="urn:microsoft.com/office/officeart/2008/layout/VerticalCurvedList"/>
    <dgm:cxn modelId="{8858FE6E-522F-4236-9218-1724CD94C906}" type="presParOf" srcId="{53B9CFE9-D313-4E89-91E3-06B7137A88BD}" destId="{D181C0CC-D36A-4679-98A4-DD63B04C0830}" srcOrd="3" destOrd="0" presId="urn:microsoft.com/office/officeart/2008/layout/VerticalCurvedList"/>
    <dgm:cxn modelId="{B4D0863F-4EF7-44CE-8E14-C8A0BDB46FA7}" type="presParOf" srcId="{53B9CFE9-D313-4E89-91E3-06B7137A88BD}" destId="{FD54F555-1C4A-41D0-BFC7-CB445031CFD0}" srcOrd="4" destOrd="0" presId="urn:microsoft.com/office/officeart/2008/layout/VerticalCurvedList"/>
    <dgm:cxn modelId="{D3CAE5F0-3620-4557-BDBE-8E7760F5EC2C}" type="presParOf" srcId="{FD54F555-1C4A-41D0-BFC7-CB445031CFD0}" destId="{DE482818-D646-4BC5-840B-62B249F54203}" srcOrd="0" destOrd="0" presId="urn:microsoft.com/office/officeart/2008/layout/VerticalCurvedList"/>
    <dgm:cxn modelId="{B48E737A-5101-4CEA-988C-DEE2906E43D2}" type="presParOf" srcId="{53B9CFE9-D313-4E89-91E3-06B7137A88BD}" destId="{F240920A-DC37-4BCA-A97E-F8C6ACAB8E46}" srcOrd="5" destOrd="0" presId="urn:microsoft.com/office/officeart/2008/layout/VerticalCurvedList"/>
    <dgm:cxn modelId="{05DCCFFA-8EA9-4142-A18B-4C2EB40A3A97}" type="presParOf" srcId="{53B9CFE9-D313-4E89-91E3-06B7137A88BD}" destId="{0D324150-896F-4FF8-905A-CF8B9275F3A3}" srcOrd="6" destOrd="0" presId="urn:microsoft.com/office/officeart/2008/layout/VerticalCurvedList"/>
    <dgm:cxn modelId="{CA230EB4-7AB8-4A3C-B6A6-E86251F05983}" type="presParOf" srcId="{0D324150-896F-4FF8-905A-CF8B9275F3A3}" destId="{ABD3B617-E04B-43A3-87AA-2D1F958A200D}" srcOrd="0" destOrd="0" presId="urn:microsoft.com/office/officeart/2008/layout/VerticalCurvedList"/>
    <dgm:cxn modelId="{425F999F-88AF-4EE1-BAA3-C095BF4EF74B}" type="presParOf" srcId="{53B9CFE9-D313-4E89-91E3-06B7137A88BD}" destId="{68ED8705-9885-4C93-B7F2-8079C7AC02DB}" srcOrd="7" destOrd="0" presId="urn:microsoft.com/office/officeart/2008/layout/VerticalCurvedList"/>
    <dgm:cxn modelId="{F3D85413-69CD-4940-93B1-962AADA5EE86}" type="presParOf" srcId="{53B9CFE9-D313-4E89-91E3-06B7137A88BD}" destId="{DC88E05D-FC41-48ED-8E8B-2FE8151BC771}" srcOrd="8" destOrd="0" presId="urn:microsoft.com/office/officeart/2008/layout/VerticalCurvedList"/>
    <dgm:cxn modelId="{A73BEA67-DF2D-4151-822F-9694914EDA67}" type="presParOf" srcId="{DC88E05D-FC41-48ED-8E8B-2FE8151BC771}" destId="{CA3E362E-192C-4109-BBC9-7143AE97EB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CF3D0-EEF0-46FE-A6B2-3711F41623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D3B6A0-7A4A-435E-B0AE-16538DAB088E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What is Visualfiles Online?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80F5A30E-F92D-43F1-80B1-2CC5908B29C8}" type="parTrans" cxnId="{A4362F7A-1637-4582-A8ED-E1377A38B392}">
      <dgm:prSet/>
      <dgm:spPr/>
      <dgm:t>
        <a:bodyPr/>
        <a:lstStyle/>
        <a:p>
          <a:endParaRPr lang="en-GB"/>
        </a:p>
      </dgm:t>
    </dgm:pt>
    <dgm:pt modelId="{0858301C-28B6-4FEA-8CF9-1A91E79AC863}" type="sibTrans" cxnId="{A4362F7A-1637-4582-A8ED-E1377A38B392}">
      <dgm:prSet/>
      <dgm:spPr>
        <a:ln>
          <a:solidFill>
            <a:srgbClr val="77B800"/>
          </a:solidFill>
        </a:ln>
      </dgm:spPr>
      <dgm:t>
        <a:bodyPr/>
        <a:lstStyle/>
        <a:p>
          <a:endParaRPr lang="en-GB"/>
        </a:p>
      </dgm:t>
    </dgm:pt>
    <dgm:pt modelId="{E962142F-F851-453D-B16B-C37BD2D9CB9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Why Build an Online Solution</a:t>
          </a:r>
          <a:endParaRPr lang="en-GB" dirty="0">
            <a:solidFill>
              <a:schemeClr val="tx1"/>
            </a:solidFill>
          </a:endParaRPr>
        </a:p>
      </dgm:t>
    </dgm:pt>
    <dgm:pt modelId="{3BF5D4E5-94B6-42B6-AACE-CFC3345A91CB}" type="parTrans" cxnId="{418F951C-E49E-458D-A28A-F47CC142EDEE}">
      <dgm:prSet/>
      <dgm:spPr/>
      <dgm:t>
        <a:bodyPr/>
        <a:lstStyle/>
        <a:p>
          <a:endParaRPr lang="en-GB"/>
        </a:p>
      </dgm:t>
    </dgm:pt>
    <dgm:pt modelId="{260A13FE-68D5-40D6-A835-CD388B9E8501}" type="sibTrans" cxnId="{418F951C-E49E-458D-A28A-F47CC142EDEE}">
      <dgm:prSet/>
      <dgm:spPr/>
      <dgm:t>
        <a:bodyPr/>
        <a:lstStyle/>
        <a:p>
          <a:endParaRPr lang="en-GB"/>
        </a:p>
      </dgm:t>
    </dgm:pt>
    <dgm:pt modelId="{58D28961-A4D8-4585-B28B-C7B293C9A1E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Example Application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6C35B01D-E1B6-4940-B54A-4A5AD4C53C95}" type="parTrans" cxnId="{0B389B25-2B3D-43DB-8D76-35D3C8C75EB7}">
      <dgm:prSet/>
      <dgm:spPr/>
      <dgm:t>
        <a:bodyPr/>
        <a:lstStyle/>
        <a:p>
          <a:endParaRPr lang="en-GB"/>
        </a:p>
      </dgm:t>
    </dgm:pt>
    <dgm:pt modelId="{33A4D6FA-906E-4C44-907B-2588560635C8}" type="sibTrans" cxnId="{0B389B25-2B3D-43DB-8D76-35D3C8C75EB7}">
      <dgm:prSet/>
      <dgm:spPr/>
      <dgm:t>
        <a:bodyPr/>
        <a:lstStyle/>
        <a:p>
          <a:endParaRPr lang="en-GB"/>
        </a:p>
      </dgm:t>
    </dgm:pt>
    <dgm:pt modelId="{56D677FA-C510-4081-9E31-99305A4556E2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Important Considerations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CAD153A2-405F-4E16-AFFE-7B884DD8C247}" type="parTrans" cxnId="{F81D98C0-8C46-4A52-8267-7CD195E503F2}">
      <dgm:prSet/>
      <dgm:spPr/>
      <dgm:t>
        <a:bodyPr/>
        <a:lstStyle/>
        <a:p>
          <a:endParaRPr lang="en-GB"/>
        </a:p>
      </dgm:t>
    </dgm:pt>
    <dgm:pt modelId="{E8EAFEEA-DDE3-4EE4-97FC-4CAB6D9D33DD}" type="sibTrans" cxnId="{F81D98C0-8C46-4A52-8267-7CD195E503F2}">
      <dgm:prSet/>
      <dgm:spPr/>
      <dgm:t>
        <a:bodyPr/>
        <a:lstStyle/>
        <a:p>
          <a:endParaRPr lang="en-GB"/>
        </a:p>
      </dgm:t>
    </dgm:pt>
    <dgm:pt modelId="{5136AC02-BF56-44DF-A631-E6C98655A812}" type="pres">
      <dgm:prSet presAssocID="{0EECF3D0-EEF0-46FE-A6B2-3711F41623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53B9CFE9-D313-4E89-91E3-06B7137A88BD}" type="pres">
      <dgm:prSet presAssocID="{0EECF3D0-EEF0-46FE-A6B2-3711F41623F8}" presName="Name1" presStyleCnt="0"/>
      <dgm:spPr/>
    </dgm:pt>
    <dgm:pt modelId="{943BC709-990C-4A38-AEC9-4DFF8A2F9B2E}" type="pres">
      <dgm:prSet presAssocID="{0EECF3D0-EEF0-46FE-A6B2-3711F41623F8}" presName="cycle" presStyleCnt="0"/>
      <dgm:spPr/>
    </dgm:pt>
    <dgm:pt modelId="{60A01D24-1FC1-421A-A768-C4723ECC6E1D}" type="pres">
      <dgm:prSet presAssocID="{0EECF3D0-EEF0-46FE-A6B2-3711F41623F8}" presName="srcNode" presStyleLbl="node1" presStyleIdx="0" presStyleCnt="4"/>
      <dgm:spPr/>
    </dgm:pt>
    <dgm:pt modelId="{14934C28-3252-49A0-8DE2-E0291C6DAE5C}" type="pres">
      <dgm:prSet presAssocID="{0EECF3D0-EEF0-46FE-A6B2-3711F41623F8}" presName="conn" presStyleLbl="parChTrans1D2" presStyleIdx="0" presStyleCnt="1"/>
      <dgm:spPr/>
      <dgm:t>
        <a:bodyPr/>
        <a:lstStyle/>
        <a:p>
          <a:endParaRPr lang="en-GB"/>
        </a:p>
      </dgm:t>
    </dgm:pt>
    <dgm:pt modelId="{DEE3D59F-B838-4C12-A11C-F4D04780E6BE}" type="pres">
      <dgm:prSet presAssocID="{0EECF3D0-EEF0-46FE-A6B2-3711F41623F8}" presName="extraNode" presStyleLbl="node1" presStyleIdx="0" presStyleCnt="4"/>
      <dgm:spPr/>
    </dgm:pt>
    <dgm:pt modelId="{A2B135A1-74A3-48D9-BB55-E768793C4439}" type="pres">
      <dgm:prSet presAssocID="{0EECF3D0-EEF0-46FE-A6B2-3711F41623F8}" presName="dstNode" presStyleLbl="node1" presStyleIdx="0" presStyleCnt="4"/>
      <dgm:spPr/>
    </dgm:pt>
    <dgm:pt modelId="{BBBCF795-9B29-47D0-A0BC-D0CCB219A033}" type="pres">
      <dgm:prSet presAssocID="{78D3B6A0-7A4A-435E-B0AE-16538DAB088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07B7DB-D029-429B-8640-9A1B372298E7}" type="pres">
      <dgm:prSet presAssocID="{78D3B6A0-7A4A-435E-B0AE-16538DAB088E}" presName="accent_1" presStyleCnt="0"/>
      <dgm:spPr/>
    </dgm:pt>
    <dgm:pt modelId="{7C6A5EDC-ED93-46C8-9CDF-A1378F6E8EFF}" type="pres">
      <dgm:prSet presAssocID="{78D3B6A0-7A4A-435E-B0AE-16538DAB088E}" presName="accentRepeatNode" presStyleLbl="solidFgAcc1" presStyleIdx="0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  <dgm:pt modelId="{D181C0CC-D36A-4679-98A4-DD63B04C0830}" type="pres">
      <dgm:prSet presAssocID="{E962142F-F851-453D-B16B-C37BD2D9CB9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54F555-1C4A-41D0-BFC7-CB445031CFD0}" type="pres">
      <dgm:prSet presAssocID="{E962142F-F851-453D-B16B-C37BD2D9CB9D}" presName="accent_2" presStyleCnt="0"/>
      <dgm:spPr/>
    </dgm:pt>
    <dgm:pt modelId="{DE482818-D646-4BC5-840B-62B249F54203}" type="pres">
      <dgm:prSet presAssocID="{E962142F-F851-453D-B16B-C37BD2D9CB9D}" presName="accentRepeatNode" presStyleLbl="solidFgAcc1" presStyleIdx="1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</dgm:pt>
    <dgm:pt modelId="{F240920A-DC37-4BCA-A97E-F8C6ACAB8E46}" type="pres">
      <dgm:prSet presAssocID="{58D28961-A4D8-4585-B28B-C7B293C9A1E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324150-896F-4FF8-905A-CF8B9275F3A3}" type="pres">
      <dgm:prSet presAssocID="{58D28961-A4D8-4585-B28B-C7B293C9A1ED}" presName="accent_3" presStyleCnt="0"/>
      <dgm:spPr/>
    </dgm:pt>
    <dgm:pt modelId="{ABD3B617-E04B-43A3-87AA-2D1F958A200D}" type="pres">
      <dgm:prSet presAssocID="{58D28961-A4D8-4585-B28B-C7B293C9A1ED}" presName="accentRepeatNode" presStyleLbl="solidFgAcc1" presStyleIdx="2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  <dgm:pt modelId="{68ED8705-9885-4C93-B7F2-8079C7AC02DB}" type="pres">
      <dgm:prSet presAssocID="{56D677FA-C510-4081-9E31-99305A4556E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88E05D-FC41-48ED-8E8B-2FE8151BC771}" type="pres">
      <dgm:prSet presAssocID="{56D677FA-C510-4081-9E31-99305A4556E2}" presName="accent_4" presStyleCnt="0"/>
      <dgm:spPr/>
    </dgm:pt>
    <dgm:pt modelId="{CA3E362E-192C-4109-BBC9-7143AE97EBB9}" type="pres">
      <dgm:prSet presAssocID="{56D677FA-C510-4081-9E31-99305A4556E2}" presName="accentRepeatNode" presStyleLbl="solidFgAcc1" presStyleIdx="3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</dgm:ptLst>
  <dgm:cxnLst>
    <dgm:cxn modelId="{A4362F7A-1637-4582-A8ED-E1377A38B392}" srcId="{0EECF3D0-EEF0-46FE-A6B2-3711F41623F8}" destId="{78D3B6A0-7A4A-435E-B0AE-16538DAB088E}" srcOrd="0" destOrd="0" parTransId="{80F5A30E-F92D-43F1-80B1-2CC5908B29C8}" sibTransId="{0858301C-28B6-4FEA-8CF9-1A91E79AC863}"/>
    <dgm:cxn modelId="{E85EE591-E34B-4495-B96B-68A1BE5AB730}" type="presOf" srcId="{78D3B6A0-7A4A-435E-B0AE-16538DAB088E}" destId="{BBBCF795-9B29-47D0-A0BC-D0CCB219A033}" srcOrd="0" destOrd="0" presId="urn:microsoft.com/office/officeart/2008/layout/VerticalCurvedList"/>
    <dgm:cxn modelId="{01C4D741-CC51-4A94-997B-5B1FEA067F19}" type="presOf" srcId="{0EECF3D0-EEF0-46FE-A6B2-3711F41623F8}" destId="{5136AC02-BF56-44DF-A631-E6C98655A812}" srcOrd="0" destOrd="0" presId="urn:microsoft.com/office/officeart/2008/layout/VerticalCurvedList"/>
    <dgm:cxn modelId="{3CCE3324-E844-4F1E-83DC-EFCA5172FCDF}" type="presOf" srcId="{0858301C-28B6-4FEA-8CF9-1A91E79AC863}" destId="{14934C28-3252-49A0-8DE2-E0291C6DAE5C}" srcOrd="0" destOrd="0" presId="urn:microsoft.com/office/officeart/2008/layout/VerticalCurvedList"/>
    <dgm:cxn modelId="{0B389B25-2B3D-43DB-8D76-35D3C8C75EB7}" srcId="{0EECF3D0-EEF0-46FE-A6B2-3711F41623F8}" destId="{58D28961-A4D8-4585-B28B-C7B293C9A1ED}" srcOrd="2" destOrd="0" parTransId="{6C35B01D-E1B6-4940-B54A-4A5AD4C53C95}" sibTransId="{33A4D6FA-906E-4C44-907B-2588560635C8}"/>
    <dgm:cxn modelId="{A8E8A605-37BB-4731-9A41-78888BC34D06}" type="presOf" srcId="{56D677FA-C510-4081-9E31-99305A4556E2}" destId="{68ED8705-9885-4C93-B7F2-8079C7AC02DB}" srcOrd="0" destOrd="0" presId="urn:microsoft.com/office/officeart/2008/layout/VerticalCurvedList"/>
    <dgm:cxn modelId="{DE197CD9-0AB5-4FF1-90AE-CC1B04860292}" type="presOf" srcId="{E962142F-F851-453D-B16B-C37BD2D9CB9D}" destId="{D181C0CC-D36A-4679-98A4-DD63B04C0830}" srcOrd="0" destOrd="0" presId="urn:microsoft.com/office/officeart/2008/layout/VerticalCurvedList"/>
    <dgm:cxn modelId="{418F951C-E49E-458D-A28A-F47CC142EDEE}" srcId="{0EECF3D0-EEF0-46FE-A6B2-3711F41623F8}" destId="{E962142F-F851-453D-B16B-C37BD2D9CB9D}" srcOrd="1" destOrd="0" parTransId="{3BF5D4E5-94B6-42B6-AACE-CFC3345A91CB}" sibTransId="{260A13FE-68D5-40D6-A835-CD388B9E8501}"/>
    <dgm:cxn modelId="{10FD908B-95D0-4F0E-8775-D46309BF9D0B}" type="presOf" srcId="{58D28961-A4D8-4585-B28B-C7B293C9A1ED}" destId="{F240920A-DC37-4BCA-A97E-F8C6ACAB8E46}" srcOrd="0" destOrd="0" presId="urn:microsoft.com/office/officeart/2008/layout/VerticalCurvedList"/>
    <dgm:cxn modelId="{F81D98C0-8C46-4A52-8267-7CD195E503F2}" srcId="{0EECF3D0-EEF0-46FE-A6B2-3711F41623F8}" destId="{56D677FA-C510-4081-9E31-99305A4556E2}" srcOrd="3" destOrd="0" parTransId="{CAD153A2-405F-4E16-AFFE-7B884DD8C247}" sibTransId="{E8EAFEEA-DDE3-4EE4-97FC-4CAB6D9D33DD}"/>
    <dgm:cxn modelId="{E30C863D-A7C0-4099-B361-90AB1FC1024D}" type="presParOf" srcId="{5136AC02-BF56-44DF-A631-E6C98655A812}" destId="{53B9CFE9-D313-4E89-91E3-06B7137A88BD}" srcOrd="0" destOrd="0" presId="urn:microsoft.com/office/officeart/2008/layout/VerticalCurvedList"/>
    <dgm:cxn modelId="{FF7B2D1C-ABAD-4E9C-A2FC-459D75366F55}" type="presParOf" srcId="{53B9CFE9-D313-4E89-91E3-06B7137A88BD}" destId="{943BC709-990C-4A38-AEC9-4DFF8A2F9B2E}" srcOrd="0" destOrd="0" presId="urn:microsoft.com/office/officeart/2008/layout/VerticalCurvedList"/>
    <dgm:cxn modelId="{C51BC8BA-527B-4DE2-898D-36B0CA2C1192}" type="presParOf" srcId="{943BC709-990C-4A38-AEC9-4DFF8A2F9B2E}" destId="{60A01D24-1FC1-421A-A768-C4723ECC6E1D}" srcOrd="0" destOrd="0" presId="urn:microsoft.com/office/officeart/2008/layout/VerticalCurvedList"/>
    <dgm:cxn modelId="{8AA4CDBC-3953-4AB7-9ED1-9B67B41FAE29}" type="presParOf" srcId="{943BC709-990C-4A38-AEC9-4DFF8A2F9B2E}" destId="{14934C28-3252-49A0-8DE2-E0291C6DAE5C}" srcOrd="1" destOrd="0" presId="urn:microsoft.com/office/officeart/2008/layout/VerticalCurvedList"/>
    <dgm:cxn modelId="{F331FDC5-655E-4413-B93E-D98BCE131F8A}" type="presParOf" srcId="{943BC709-990C-4A38-AEC9-4DFF8A2F9B2E}" destId="{DEE3D59F-B838-4C12-A11C-F4D04780E6BE}" srcOrd="2" destOrd="0" presId="urn:microsoft.com/office/officeart/2008/layout/VerticalCurvedList"/>
    <dgm:cxn modelId="{E3843480-8810-4D14-BB94-EB08742D1214}" type="presParOf" srcId="{943BC709-990C-4A38-AEC9-4DFF8A2F9B2E}" destId="{A2B135A1-74A3-48D9-BB55-E768793C4439}" srcOrd="3" destOrd="0" presId="urn:microsoft.com/office/officeart/2008/layout/VerticalCurvedList"/>
    <dgm:cxn modelId="{63F7F76D-C3FA-43B2-BEE8-E43FB52CEE6F}" type="presParOf" srcId="{53B9CFE9-D313-4E89-91E3-06B7137A88BD}" destId="{BBBCF795-9B29-47D0-A0BC-D0CCB219A033}" srcOrd="1" destOrd="0" presId="urn:microsoft.com/office/officeart/2008/layout/VerticalCurvedList"/>
    <dgm:cxn modelId="{F01945F9-147C-4F65-9635-1C96D5D473F5}" type="presParOf" srcId="{53B9CFE9-D313-4E89-91E3-06B7137A88BD}" destId="{3307B7DB-D029-429B-8640-9A1B372298E7}" srcOrd="2" destOrd="0" presId="urn:microsoft.com/office/officeart/2008/layout/VerticalCurvedList"/>
    <dgm:cxn modelId="{37160D40-186B-4DB9-8B9E-89DA197E1A99}" type="presParOf" srcId="{3307B7DB-D029-429B-8640-9A1B372298E7}" destId="{7C6A5EDC-ED93-46C8-9CDF-A1378F6E8EFF}" srcOrd="0" destOrd="0" presId="urn:microsoft.com/office/officeart/2008/layout/VerticalCurvedList"/>
    <dgm:cxn modelId="{566CAAD1-4D00-4A0C-AFB0-7F7D2B8C3D1B}" type="presParOf" srcId="{53B9CFE9-D313-4E89-91E3-06B7137A88BD}" destId="{D181C0CC-D36A-4679-98A4-DD63B04C0830}" srcOrd="3" destOrd="0" presId="urn:microsoft.com/office/officeart/2008/layout/VerticalCurvedList"/>
    <dgm:cxn modelId="{3DA2CB52-7880-4CFA-B949-9A857CF45895}" type="presParOf" srcId="{53B9CFE9-D313-4E89-91E3-06B7137A88BD}" destId="{FD54F555-1C4A-41D0-BFC7-CB445031CFD0}" srcOrd="4" destOrd="0" presId="urn:microsoft.com/office/officeart/2008/layout/VerticalCurvedList"/>
    <dgm:cxn modelId="{E0183792-E7DF-4CC9-8B94-E592D50361DC}" type="presParOf" srcId="{FD54F555-1C4A-41D0-BFC7-CB445031CFD0}" destId="{DE482818-D646-4BC5-840B-62B249F54203}" srcOrd="0" destOrd="0" presId="urn:microsoft.com/office/officeart/2008/layout/VerticalCurvedList"/>
    <dgm:cxn modelId="{EAE4A6D9-14D1-4190-98E3-0FCFEC70FF70}" type="presParOf" srcId="{53B9CFE9-D313-4E89-91E3-06B7137A88BD}" destId="{F240920A-DC37-4BCA-A97E-F8C6ACAB8E46}" srcOrd="5" destOrd="0" presId="urn:microsoft.com/office/officeart/2008/layout/VerticalCurvedList"/>
    <dgm:cxn modelId="{03DE15BB-B2C4-4359-B22F-0A19DDE3F1A3}" type="presParOf" srcId="{53B9CFE9-D313-4E89-91E3-06B7137A88BD}" destId="{0D324150-896F-4FF8-905A-CF8B9275F3A3}" srcOrd="6" destOrd="0" presId="urn:microsoft.com/office/officeart/2008/layout/VerticalCurvedList"/>
    <dgm:cxn modelId="{29097963-A63D-4B97-9BD9-41D000A12EC0}" type="presParOf" srcId="{0D324150-896F-4FF8-905A-CF8B9275F3A3}" destId="{ABD3B617-E04B-43A3-87AA-2D1F958A200D}" srcOrd="0" destOrd="0" presId="urn:microsoft.com/office/officeart/2008/layout/VerticalCurvedList"/>
    <dgm:cxn modelId="{4FF556FF-E19F-4F69-92C0-3CB08495D66E}" type="presParOf" srcId="{53B9CFE9-D313-4E89-91E3-06B7137A88BD}" destId="{68ED8705-9885-4C93-B7F2-8079C7AC02DB}" srcOrd="7" destOrd="0" presId="urn:microsoft.com/office/officeart/2008/layout/VerticalCurvedList"/>
    <dgm:cxn modelId="{9E2DE5AE-85A9-4663-B902-8375888CE553}" type="presParOf" srcId="{53B9CFE9-D313-4E89-91E3-06B7137A88BD}" destId="{DC88E05D-FC41-48ED-8E8B-2FE8151BC771}" srcOrd="8" destOrd="0" presId="urn:microsoft.com/office/officeart/2008/layout/VerticalCurvedList"/>
    <dgm:cxn modelId="{1950AACF-7C08-463B-84D5-E7C7329BFCAB}" type="presParOf" srcId="{DC88E05D-FC41-48ED-8E8B-2FE8151BC771}" destId="{CA3E362E-192C-4109-BBC9-7143AE97EB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ECF3D0-EEF0-46FE-A6B2-3711F41623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D3B6A0-7A4A-435E-B0AE-16538DAB088E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What is Visualfiles Online?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80F5A30E-F92D-43F1-80B1-2CC5908B29C8}" type="parTrans" cxnId="{A4362F7A-1637-4582-A8ED-E1377A38B392}">
      <dgm:prSet/>
      <dgm:spPr/>
      <dgm:t>
        <a:bodyPr/>
        <a:lstStyle/>
        <a:p>
          <a:endParaRPr lang="en-GB"/>
        </a:p>
      </dgm:t>
    </dgm:pt>
    <dgm:pt modelId="{0858301C-28B6-4FEA-8CF9-1A91E79AC863}" type="sibTrans" cxnId="{A4362F7A-1637-4582-A8ED-E1377A38B392}">
      <dgm:prSet/>
      <dgm:spPr>
        <a:ln>
          <a:solidFill>
            <a:srgbClr val="77B800"/>
          </a:solidFill>
        </a:ln>
      </dgm:spPr>
      <dgm:t>
        <a:bodyPr/>
        <a:lstStyle/>
        <a:p>
          <a:endParaRPr lang="en-GB"/>
        </a:p>
      </dgm:t>
    </dgm:pt>
    <dgm:pt modelId="{E962142F-F851-453D-B16B-C37BD2D9CB9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Why Build An Online Solution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3BF5D4E5-94B6-42B6-AACE-CFC3345A91CB}" type="parTrans" cxnId="{418F951C-E49E-458D-A28A-F47CC142EDEE}">
      <dgm:prSet/>
      <dgm:spPr/>
      <dgm:t>
        <a:bodyPr/>
        <a:lstStyle/>
        <a:p>
          <a:endParaRPr lang="en-GB"/>
        </a:p>
      </dgm:t>
    </dgm:pt>
    <dgm:pt modelId="{260A13FE-68D5-40D6-A835-CD388B9E8501}" type="sibTrans" cxnId="{418F951C-E49E-458D-A28A-F47CC142EDEE}">
      <dgm:prSet/>
      <dgm:spPr/>
      <dgm:t>
        <a:bodyPr/>
        <a:lstStyle/>
        <a:p>
          <a:endParaRPr lang="en-GB"/>
        </a:p>
      </dgm:t>
    </dgm:pt>
    <dgm:pt modelId="{58D28961-A4D8-4585-B28B-C7B293C9A1E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Example Application</a:t>
          </a:r>
          <a:endParaRPr lang="en-GB" dirty="0">
            <a:solidFill>
              <a:schemeClr val="tx1"/>
            </a:solidFill>
          </a:endParaRPr>
        </a:p>
      </dgm:t>
    </dgm:pt>
    <dgm:pt modelId="{6C35B01D-E1B6-4940-B54A-4A5AD4C53C95}" type="parTrans" cxnId="{0B389B25-2B3D-43DB-8D76-35D3C8C75EB7}">
      <dgm:prSet/>
      <dgm:spPr/>
      <dgm:t>
        <a:bodyPr/>
        <a:lstStyle/>
        <a:p>
          <a:endParaRPr lang="en-GB"/>
        </a:p>
      </dgm:t>
    </dgm:pt>
    <dgm:pt modelId="{33A4D6FA-906E-4C44-907B-2588560635C8}" type="sibTrans" cxnId="{0B389B25-2B3D-43DB-8D76-35D3C8C75EB7}">
      <dgm:prSet/>
      <dgm:spPr/>
      <dgm:t>
        <a:bodyPr/>
        <a:lstStyle/>
        <a:p>
          <a:endParaRPr lang="en-GB"/>
        </a:p>
      </dgm:t>
    </dgm:pt>
    <dgm:pt modelId="{56D677FA-C510-4081-9E31-99305A4556E2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Important Considerations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CAD153A2-405F-4E16-AFFE-7B884DD8C247}" type="parTrans" cxnId="{F81D98C0-8C46-4A52-8267-7CD195E503F2}">
      <dgm:prSet/>
      <dgm:spPr/>
      <dgm:t>
        <a:bodyPr/>
        <a:lstStyle/>
        <a:p>
          <a:endParaRPr lang="en-GB"/>
        </a:p>
      </dgm:t>
    </dgm:pt>
    <dgm:pt modelId="{E8EAFEEA-DDE3-4EE4-97FC-4CAB6D9D33DD}" type="sibTrans" cxnId="{F81D98C0-8C46-4A52-8267-7CD195E503F2}">
      <dgm:prSet/>
      <dgm:spPr/>
      <dgm:t>
        <a:bodyPr/>
        <a:lstStyle/>
        <a:p>
          <a:endParaRPr lang="en-GB"/>
        </a:p>
      </dgm:t>
    </dgm:pt>
    <dgm:pt modelId="{5136AC02-BF56-44DF-A631-E6C98655A812}" type="pres">
      <dgm:prSet presAssocID="{0EECF3D0-EEF0-46FE-A6B2-3711F41623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53B9CFE9-D313-4E89-91E3-06B7137A88BD}" type="pres">
      <dgm:prSet presAssocID="{0EECF3D0-EEF0-46FE-A6B2-3711F41623F8}" presName="Name1" presStyleCnt="0"/>
      <dgm:spPr/>
    </dgm:pt>
    <dgm:pt modelId="{943BC709-990C-4A38-AEC9-4DFF8A2F9B2E}" type="pres">
      <dgm:prSet presAssocID="{0EECF3D0-EEF0-46FE-A6B2-3711F41623F8}" presName="cycle" presStyleCnt="0"/>
      <dgm:spPr/>
    </dgm:pt>
    <dgm:pt modelId="{60A01D24-1FC1-421A-A768-C4723ECC6E1D}" type="pres">
      <dgm:prSet presAssocID="{0EECF3D0-EEF0-46FE-A6B2-3711F41623F8}" presName="srcNode" presStyleLbl="node1" presStyleIdx="0" presStyleCnt="4"/>
      <dgm:spPr/>
    </dgm:pt>
    <dgm:pt modelId="{14934C28-3252-49A0-8DE2-E0291C6DAE5C}" type="pres">
      <dgm:prSet presAssocID="{0EECF3D0-EEF0-46FE-A6B2-3711F41623F8}" presName="conn" presStyleLbl="parChTrans1D2" presStyleIdx="0" presStyleCnt="1"/>
      <dgm:spPr/>
      <dgm:t>
        <a:bodyPr/>
        <a:lstStyle/>
        <a:p>
          <a:endParaRPr lang="en-GB"/>
        </a:p>
      </dgm:t>
    </dgm:pt>
    <dgm:pt modelId="{DEE3D59F-B838-4C12-A11C-F4D04780E6BE}" type="pres">
      <dgm:prSet presAssocID="{0EECF3D0-EEF0-46FE-A6B2-3711F41623F8}" presName="extraNode" presStyleLbl="node1" presStyleIdx="0" presStyleCnt="4"/>
      <dgm:spPr/>
    </dgm:pt>
    <dgm:pt modelId="{A2B135A1-74A3-48D9-BB55-E768793C4439}" type="pres">
      <dgm:prSet presAssocID="{0EECF3D0-EEF0-46FE-A6B2-3711F41623F8}" presName="dstNode" presStyleLbl="node1" presStyleIdx="0" presStyleCnt="4"/>
      <dgm:spPr/>
    </dgm:pt>
    <dgm:pt modelId="{BBBCF795-9B29-47D0-A0BC-D0CCB219A033}" type="pres">
      <dgm:prSet presAssocID="{78D3B6A0-7A4A-435E-B0AE-16538DAB088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07B7DB-D029-429B-8640-9A1B372298E7}" type="pres">
      <dgm:prSet presAssocID="{78D3B6A0-7A4A-435E-B0AE-16538DAB088E}" presName="accent_1" presStyleCnt="0"/>
      <dgm:spPr/>
    </dgm:pt>
    <dgm:pt modelId="{7C6A5EDC-ED93-46C8-9CDF-A1378F6E8EFF}" type="pres">
      <dgm:prSet presAssocID="{78D3B6A0-7A4A-435E-B0AE-16538DAB088E}" presName="accentRepeatNode" presStyleLbl="solidFgAcc1" presStyleIdx="0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  <dgm:pt modelId="{D181C0CC-D36A-4679-98A4-DD63B04C0830}" type="pres">
      <dgm:prSet presAssocID="{E962142F-F851-453D-B16B-C37BD2D9CB9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54F555-1C4A-41D0-BFC7-CB445031CFD0}" type="pres">
      <dgm:prSet presAssocID="{E962142F-F851-453D-B16B-C37BD2D9CB9D}" presName="accent_2" presStyleCnt="0"/>
      <dgm:spPr/>
    </dgm:pt>
    <dgm:pt modelId="{DE482818-D646-4BC5-840B-62B249F54203}" type="pres">
      <dgm:prSet presAssocID="{E962142F-F851-453D-B16B-C37BD2D9CB9D}" presName="accentRepeatNode" presStyleLbl="solidFgAcc1" presStyleIdx="1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  <dgm:t>
        <a:bodyPr/>
        <a:lstStyle/>
        <a:p>
          <a:endParaRPr lang="en-GB"/>
        </a:p>
      </dgm:t>
    </dgm:pt>
    <dgm:pt modelId="{F240920A-DC37-4BCA-A97E-F8C6ACAB8E46}" type="pres">
      <dgm:prSet presAssocID="{58D28961-A4D8-4585-B28B-C7B293C9A1E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324150-896F-4FF8-905A-CF8B9275F3A3}" type="pres">
      <dgm:prSet presAssocID="{58D28961-A4D8-4585-B28B-C7B293C9A1ED}" presName="accent_3" presStyleCnt="0"/>
      <dgm:spPr/>
    </dgm:pt>
    <dgm:pt modelId="{ABD3B617-E04B-43A3-87AA-2D1F958A200D}" type="pres">
      <dgm:prSet presAssocID="{58D28961-A4D8-4585-B28B-C7B293C9A1ED}" presName="accentRepeatNode" presStyleLbl="solidFgAcc1" presStyleIdx="2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  <dgm:t>
        <a:bodyPr/>
        <a:lstStyle/>
        <a:p>
          <a:endParaRPr lang="en-GB"/>
        </a:p>
      </dgm:t>
    </dgm:pt>
    <dgm:pt modelId="{68ED8705-9885-4C93-B7F2-8079C7AC02DB}" type="pres">
      <dgm:prSet presAssocID="{56D677FA-C510-4081-9E31-99305A4556E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88E05D-FC41-48ED-8E8B-2FE8151BC771}" type="pres">
      <dgm:prSet presAssocID="{56D677FA-C510-4081-9E31-99305A4556E2}" presName="accent_4" presStyleCnt="0"/>
      <dgm:spPr/>
    </dgm:pt>
    <dgm:pt modelId="{CA3E362E-192C-4109-BBC9-7143AE97EBB9}" type="pres">
      <dgm:prSet presAssocID="{56D677FA-C510-4081-9E31-99305A4556E2}" presName="accentRepeatNode" presStyleLbl="solidFgAcc1" presStyleIdx="3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</dgm:ptLst>
  <dgm:cxnLst>
    <dgm:cxn modelId="{C4A97589-CD7F-4721-AA7F-0F66FF030A58}" type="presOf" srcId="{58D28961-A4D8-4585-B28B-C7B293C9A1ED}" destId="{F240920A-DC37-4BCA-A97E-F8C6ACAB8E46}" srcOrd="0" destOrd="0" presId="urn:microsoft.com/office/officeart/2008/layout/VerticalCurvedList"/>
    <dgm:cxn modelId="{A4362F7A-1637-4582-A8ED-E1377A38B392}" srcId="{0EECF3D0-EEF0-46FE-A6B2-3711F41623F8}" destId="{78D3B6A0-7A4A-435E-B0AE-16538DAB088E}" srcOrd="0" destOrd="0" parTransId="{80F5A30E-F92D-43F1-80B1-2CC5908B29C8}" sibTransId="{0858301C-28B6-4FEA-8CF9-1A91E79AC863}"/>
    <dgm:cxn modelId="{81CCF9A9-5BAC-4A1B-88EB-31AAF3A77484}" type="presOf" srcId="{0EECF3D0-EEF0-46FE-A6B2-3711F41623F8}" destId="{5136AC02-BF56-44DF-A631-E6C98655A812}" srcOrd="0" destOrd="0" presId="urn:microsoft.com/office/officeart/2008/layout/VerticalCurvedList"/>
    <dgm:cxn modelId="{E3FF9AD9-1B97-41AC-A1BE-D3D44D4A3EA4}" type="presOf" srcId="{0858301C-28B6-4FEA-8CF9-1A91E79AC863}" destId="{14934C28-3252-49A0-8DE2-E0291C6DAE5C}" srcOrd="0" destOrd="0" presId="urn:microsoft.com/office/officeart/2008/layout/VerticalCurvedList"/>
    <dgm:cxn modelId="{0B389B25-2B3D-43DB-8D76-35D3C8C75EB7}" srcId="{0EECF3D0-EEF0-46FE-A6B2-3711F41623F8}" destId="{58D28961-A4D8-4585-B28B-C7B293C9A1ED}" srcOrd="2" destOrd="0" parTransId="{6C35B01D-E1B6-4940-B54A-4A5AD4C53C95}" sibTransId="{33A4D6FA-906E-4C44-907B-2588560635C8}"/>
    <dgm:cxn modelId="{07077D0C-63FB-4EF1-A81F-C3BE459FD861}" type="presOf" srcId="{78D3B6A0-7A4A-435E-B0AE-16538DAB088E}" destId="{BBBCF795-9B29-47D0-A0BC-D0CCB219A033}" srcOrd="0" destOrd="0" presId="urn:microsoft.com/office/officeart/2008/layout/VerticalCurvedList"/>
    <dgm:cxn modelId="{DFD544F4-3964-4CC1-8EDF-B049CE672614}" type="presOf" srcId="{E962142F-F851-453D-B16B-C37BD2D9CB9D}" destId="{D181C0CC-D36A-4679-98A4-DD63B04C0830}" srcOrd="0" destOrd="0" presId="urn:microsoft.com/office/officeart/2008/layout/VerticalCurvedList"/>
    <dgm:cxn modelId="{418F951C-E49E-458D-A28A-F47CC142EDEE}" srcId="{0EECF3D0-EEF0-46FE-A6B2-3711F41623F8}" destId="{E962142F-F851-453D-B16B-C37BD2D9CB9D}" srcOrd="1" destOrd="0" parTransId="{3BF5D4E5-94B6-42B6-AACE-CFC3345A91CB}" sibTransId="{260A13FE-68D5-40D6-A835-CD388B9E8501}"/>
    <dgm:cxn modelId="{D9FECFE4-1607-405B-A411-3E11490184B7}" type="presOf" srcId="{56D677FA-C510-4081-9E31-99305A4556E2}" destId="{68ED8705-9885-4C93-B7F2-8079C7AC02DB}" srcOrd="0" destOrd="0" presId="urn:microsoft.com/office/officeart/2008/layout/VerticalCurvedList"/>
    <dgm:cxn modelId="{F81D98C0-8C46-4A52-8267-7CD195E503F2}" srcId="{0EECF3D0-EEF0-46FE-A6B2-3711F41623F8}" destId="{56D677FA-C510-4081-9E31-99305A4556E2}" srcOrd="3" destOrd="0" parTransId="{CAD153A2-405F-4E16-AFFE-7B884DD8C247}" sibTransId="{E8EAFEEA-DDE3-4EE4-97FC-4CAB6D9D33DD}"/>
    <dgm:cxn modelId="{B781BA04-6FCA-4F37-AAFF-A358B375CD12}" type="presParOf" srcId="{5136AC02-BF56-44DF-A631-E6C98655A812}" destId="{53B9CFE9-D313-4E89-91E3-06B7137A88BD}" srcOrd="0" destOrd="0" presId="urn:microsoft.com/office/officeart/2008/layout/VerticalCurvedList"/>
    <dgm:cxn modelId="{5D34ACF5-DDE4-4F57-B008-AA4C96695841}" type="presParOf" srcId="{53B9CFE9-D313-4E89-91E3-06B7137A88BD}" destId="{943BC709-990C-4A38-AEC9-4DFF8A2F9B2E}" srcOrd="0" destOrd="0" presId="urn:microsoft.com/office/officeart/2008/layout/VerticalCurvedList"/>
    <dgm:cxn modelId="{D5AFC1BA-C79A-41AB-9818-35AC7D631F36}" type="presParOf" srcId="{943BC709-990C-4A38-AEC9-4DFF8A2F9B2E}" destId="{60A01D24-1FC1-421A-A768-C4723ECC6E1D}" srcOrd="0" destOrd="0" presId="urn:microsoft.com/office/officeart/2008/layout/VerticalCurvedList"/>
    <dgm:cxn modelId="{74CDD051-E4AF-4DAA-982E-97AB01C8B6DA}" type="presParOf" srcId="{943BC709-990C-4A38-AEC9-4DFF8A2F9B2E}" destId="{14934C28-3252-49A0-8DE2-E0291C6DAE5C}" srcOrd="1" destOrd="0" presId="urn:microsoft.com/office/officeart/2008/layout/VerticalCurvedList"/>
    <dgm:cxn modelId="{C5B5355E-9EE3-4DEE-956B-2AC23ADCE2C8}" type="presParOf" srcId="{943BC709-990C-4A38-AEC9-4DFF8A2F9B2E}" destId="{DEE3D59F-B838-4C12-A11C-F4D04780E6BE}" srcOrd="2" destOrd="0" presId="urn:microsoft.com/office/officeart/2008/layout/VerticalCurvedList"/>
    <dgm:cxn modelId="{C45C112D-A4D6-40A1-BF89-32C7B3AF5E06}" type="presParOf" srcId="{943BC709-990C-4A38-AEC9-4DFF8A2F9B2E}" destId="{A2B135A1-74A3-48D9-BB55-E768793C4439}" srcOrd="3" destOrd="0" presId="urn:microsoft.com/office/officeart/2008/layout/VerticalCurvedList"/>
    <dgm:cxn modelId="{F34B809E-A732-4011-808D-3B3230E65C17}" type="presParOf" srcId="{53B9CFE9-D313-4E89-91E3-06B7137A88BD}" destId="{BBBCF795-9B29-47D0-A0BC-D0CCB219A033}" srcOrd="1" destOrd="0" presId="urn:microsoft.com/office/officeart/2008/layout/VerticalCurvedList"/>
    <dgm:cxn modelId="{FAACF76F-922C-4690-A012-0D31F89DD7E8}" type="presParOf" srcId="{53B9CFE9-D313-4E89-91E3-06B7137A88BD}" destId="{3307B7DB-D029-429B-8640-9A1B372298E7}" srcOrd="2" destOrd="0" presId="urn:microsoft.com/office/officeart/2008/layout/VerticalCurvedList"/>
    <dgm:cxn modelId="{3E20B2AA-5911-45C6-B692-78DFB6D615D6}" type="presParOf" srcId="{3307B7DB-D029-429B-8640-9A1B372298E7}" destId="{7C6A5EDC-ED93-46C8-9CDF-A1378F6E8EFF}" srcOrd="0" destOrd="0" presId="urn:microsoft.com/office/officeart/2008/layout/VerticalCurvedList"/>
    <dgm:cxn modelId="{931E8A58-C1AD-481D-B81C-6B0D609EF348}" type="presParOf" srcId="{53B9CFE9-D313-4E89-91E3-06B7137A88BD}" destId="{D181C0CC-D36A-4679-98A4-DD63B04C0830}" srcOrd="3" destOrd="0" presId="urn:microsoft.com/office/officeart/2008/layout/VerticalCurvedList"/>
    <dgm:cxn modelId="{2A84F318-8B0B-4A86-847C-CA82E47E3522}" type="presParOf" srcId="{53B9CFE9-D313-4E89-91E3-06B7137A88BD}" destId="{FD54F555-1C4A-41D0-BFC7-CB445031CFD0}" srcOrd="4" destOrd="0" presId="urn:microsoft.com/office/officeart/2008/layout/VerticalCurvedList"/>
    <dgm:cxn modelId="{5B113F36-FDDB-4B0D-B09D-1017E1DC3860}" type="presParOf" srcId="{FD54F555-1C4A-41D0-BFC7-CB445031CFD0}" destId="{DE482818-D646-4BC5-840B-62B249F54203}" srcOrd="0" destOrd="0" presId="urn:microsoft.com/office/officeart/2008/layout/VerticalCurvedList"/>
    <dgm:cxn modelId="{453A6AAA-8C13-4007-BD73-55D757362A88}" type="presParOf" srcId="{53B9CFE9-D313-4E89-91E3-06B7137A88BD}" destId="{F240920A-DC37-4BCA-A97E-F8C6ACAB8E46}" srcOrd="5" destOrd="0" presId="urn:microsoft.com/office/officeart/2008/layout/VerticalCurvedList"/>
    <dgm:cxn modelId="{FC933D6D-E55F-462D-91F0-B91A553201C5}" type="presParOf" srcId="{53B9CFE9-D313-4E89-91E3-06B7137A88BD}" destId="{0D324150-896F-4FF8-905A-CF8B9275F3A3}" srcOrd="6" destOrd="0" presId="urn:microsoft.com/office/officeart/2008/layout/VerticalCurvedList"/>
    <dgm:cxn modelId="{0104E863-CDDC-46F2-BBBC-E81DD36514AA}" type="presParOf" srcId="{0D324150-896F-4FF8-905A-CF8B9275F3A3}" destId="{ABD3B617-E04B-43A3-87AA-2D1F958A200D}" srcOrd="0" destOrd="0" presId="urn:microsoft.com/office/officeart/2008/layout/VerticalCurvedList"/>
    <dgm:cxn modelId="{0FB3C007-4C92-4881-B3FF-AFCDFB61F914}" type="presParOf" srcId="{53B9CFE9-D313-4E89-91E3-06B7137A88BD}" destId="{68ED8705-9885-4C93-B7F2-8079C7AC02DB}" srcOrd="7" destOrd="0" presId="urn:microsoft.com/office/officeart/2008/layout/VerticalCurvedList"/>
    <dgm:cxn modelId="{03305D41-A397-44F5-825B-AF0B980C225A}" type="presParOf" srcId="{53B9CFE9-D313-4E89-91E3-06B7137A88BD}" destId="{DC88E05D-FC41-48ED-8E8B-2FE8151BC771}" srcOrd="8" destOrd="0" presId="urn:microsoft.com/office/officeart/2008/layout/VerticalCurvedList"/>
    <dgm:cxn modelId="{167AC391-55AF-4248-AF0B-F40F2D57E495}" type="presParOf" srcId="{DC88E05D-FC41-48ED-8E8B-2FE8151BC771}" destId="{CA3E362E-192C-4109-BBC9-7143AE97EB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ECF3D0-EEF0-46FE-A6B2-3711F41623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D3B6A0-7A4A-435E-B0AE-16538DAB088E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What is Visualfiles Online?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80F5A30E-F92D-43F1-80B1-2CC5908B29C8}" type="parTrans" cxnId="{A4362F7A-1637-4582-A8ED-E1377A38B392}">
      <dgm:prSet/>
      <dgm:spPr/>
      <dgm:t>
        <a:bodyPr/>
        <a:lstStyle/>
        <a:p>
          <a:endParaRPr lang="en-GB"/>
        </a:p>
      </dgm:t>
    </dgm:pt>
    <dgm:pt modelId="{0858301C-28B6-4FEA-8CF9-1A91E79AC863}" type="sibTrans" cxnId="{A4362F7A-1637-4582-A8ED-E1377A38B392}">
      <dgm:prSet/>
      <dgm:spPr>
        <a:ln>
          <a:solidFill>
            <a:srgbClr val="77B800"/>
          </a:solidFill>
        </a:ln>
      </dgm:spPr>
      <dgm:t>
        <a:bodyPr/>
        <a:lstStyle/>
        <a:p>
          <a:endParaRPr lang="en-GB"/>
        </a:p>
      </dgm:t>
    </dgm:pt>
    <dgm:pt modelId="{E962142F-F851-453D-B16B-C37BD2D9CB9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Why Build An Online Solution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3BF5D4E5-94B6-42B6-AACE-CFC3345A91CB}" type="parTrans" cxnId="{418F951C-E49E-458D-A28A-F47CC142EDEE}">
      <dgm:prSet/>
      <dgm:spPr/>
      <dgm:t>
        <a:bodyPr/>
        <a:lstStyle/>
        <a:p>
          <a:endParaRPr lang="en-GB"/>
        </a:p>
      </dgm:t>
    </dgm:pt>
    <dgm:pt modelId="{260A13FE-68D5-40D6-A835-CD388B9E8501}" type="sibTrans" cxnId="{418F951C-E49E-458D-A28A-F47CC142EDEE}">
      <dgm:prSet/>
      <dgm:spPr/>
      <dgm:t>
        <a:bodyPr/>
        <a:lstStyle/>
        <a:p>
          <a:endParaRPr lang="en-GB"/>
        </a:p>
      </dgm:t>
    </dgm:pt>
    <dgm:pt modelId="{58D28961-A4D8-4585-B28B-C7B293C9A1E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bg1">
                  <a:lumMod val="75000"/>
                </a:schemeClr>
              </a:solidFill>
            </a:rPr>
            <a:t>Example Application</a:t>
          </a:r>
          <a:endParaRPr lang="en-GB" dirty="0">
            <a:solidFill>
              <a:schemeClr val="bg1">
                <a:lumMod val="75000"/>
              </a:schemeClr>
            </a:solidFill>
          </a:endParaRPr>
        </a:p>
      </dgm:t>
    </dgm:pt>
    <dgm:pt modelId="{6C35B01D-E1B6-4940-B54A-4A5AD4C53C95}" type="parTrans" cxnId="{0B389B25-2B3D-43DB-8D76-35D3C8C75EB7}">
      <dgm:prSet/>
      <dgm:spPr/>
      <dgm:t>
        <a:bodyPr/>
        <a:lstStyle/>
        <a:p>
          <a:endParaRPr lang="en-GB"/>
        </a:p>
      </dgm:t>
    </dgm:pt>
    <dgm:pt modelId="{33A4D6FA-906E-4C44-907B-2588560635C8}" type="sibTrans" cxnId="{0B389B25-2B3D-43DB-8D76-35D3C8C75EB7}">
      <dgm:prSet/>
      <dgm:spPr/>
      <dgm:t>
        <a:bodyPr/>
        <a:lstStyle/>
        <a:p>
          <a:endParaRPr lang="en-GB"/>
        </a:p>
      </dgm:t>
    </dgm:pt>
    <dgm:pt modelId="{56D677FA-C510-4081-9E31-99305A4556E2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Important Considerations</a:t>
          </a:r>
          <a:endParaRPr lang="en-GB" dirty="0">
            <a:solidFill>
              <a:schemeClr val="tx1"/>
            </a:solidFill>
          </a:endParaRPr>
        </a:p>
      </dgm:t>
    </dgm:pt>
    <dgm:pt modelId="{CAD153A2-405F-4E16-AFFE-7B884DD8C247}" type="parTrans" cxnId="{F81D98C0-8C46-4A52-8267-7CD195E503F2}">
      <dgm:prSet/>
      <dgm:spPr/>
      <dgm:t>
        <a:bodyPr/>
        <a:lstStyle/>
        <a:p>
          <a:endParaRPr lang="en-GB"/>
        </a:p>
      </dgm:t>
    </dgm:pt>
    <dgm:pt modelId="{E8EAFEEA-DDE3-4EE4-97FC-4CAB6D9D33DD}" type="sibTrans" cxnId="{F81D98C0-8C46-4A52-8267-7CD195E503F2}">
      <dgm:prSet/>
      <dgm:spPr/>
      <dgm:t>
        <a:bodyPr/>
        <a:lstStyle/>
        <a:p>
          <a:endParaRPr lang="en-GB"/>
        </a:p>
      </dgm:t>
    </dgm:pt>
    <dgm:pt modelId="{5136AC02-BF56-44DF-A631-E6C98655A812}" type="pres">
      <dgm:prSet presAssocID="{0EECF3D0-EEF0-46FE-A6B2-3711F41623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53B9CFE9-D313-4E89-91E3-06B7137A88BD}" type="pres">
      <dgm:prSet presAssocID="{0EECF3D0-EEF0-46FE-A6B2-3711F41623F8}" presName="Name1" presStyleCnt="0"/>
      <dgm:spPr/>
    </dgm:pt>
    <dgm:pt modelId="{943BC709-990C-4A38-AEC9-4DFF8A2F9B2E}" type="pres">
      <dgm:prSet presAssocID="{0EECF3D0-EEF0-46FE-A6B2-3711F41623F8}" presName="cycle" presStyleCnt="0"/>
      <dgm:spPr/>
    </dgm:pt>
    <dgm:pt modelId="{60A01D24-1FC1-421A-A768-C4723ECC6E1D}" type="pres">
      <dgm:prSet presAssocID="{0EECF3D0-EEF0-46FE-A6B2-3711F41623F8}" presName="srcNode" presStyleLbl="node1" presStyleIdx="0" presStyleCnt="4"/>
      <dgm:spPr/>
    </dgm:pt>
    <dgm:pt modelId="{14934C28-3252-49A0-8DE2-E0291C6DAE5C}" type="pres">
      <dgm:prSet presAssocID="{0EECF3D0-EEF0-46FE-A6B2-3711F41623F8}" presName="conn" presStyleLbl="parChTrans1D2" presStyleIdx="0" presStyleCnt="1"/>
      <dgm:spPr/>
      <dgm:t>
        <a:bodyPr/>
        <a:lstStyle/>
        <a:p>
          <a:endParaRPr lang="en-GB"/>
        </a:p>
      </dgm:t>
    </dgm:pt>
    <dgm:pt modelId="{DEE3D59F-B838-4C12-A11C-F4D04780E6BE}" type="pres">
      <dgm:prSet presAssocID="{0EECF3D0-EEF0-46FE-A6B2-3711F41623F8}" presName="extraNode" presStyleLbl="node1" presStyleIdx="0" presStyleCnt="4"/>
      <dgm:spPr/>
    </dgm:pt>
    <dgm:pt modelId="{A2B135A1-74A3-48D9-BB55-E768793C4439}" type="pres">
      <dgm:prSet presAssocID="{0EECF3D0-EEF0-46FE-A6B2-3711F41623F8}" presName="dstNode" presStyleLbl="node1" presStyleIdx="0" presStyleCnt="4"/>
      <dgm:spPr/>
    </dgm:pt>
    <dgm:pt modelId="{BBBCF795-9B29-47D0-A0BC-D0CCB219A033}" type="pres">
      <dgm:prSet presAssocID="{78D3B6A0-7A4A-435E-B0AE-16538DAB088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07B7DB-D029-429B-8640-9A1B372298E7}" type="pres">
      <dgm:prSet presAssocID="{78D3B6A0-7A4A-435E-B0AE-16538DAB088E}" presName="accent_1" presStyleCnt="0"/>
      <dgm:spPr/>
    </dgm:pt>
    <dgm:pt modelId="{7C6A5EDC-ED93-46C8-9CDF-A1378F6E8EFF}" type="pres">
      <dgm:prSet presAssocID="{78D3B6A0-7A4A-435E-B0AE-16538DAB088E}" presName="accentRepeatNode" presStyleLbl="solidFgAcc1" presStyleIdx="0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</dgm:pt>
    <dgm:pt modelId="{D181C0CC-D36A-4679-98A4-DD63B04C0830}" type="pres">
      <dgm:prSet presAssocID="{E962142F-F851-453D-B16B-C37BD2D9CB9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54F555-1C4A-41D0-BFC7-CB445031CFD0}" type="pres">
      <dgm:prSet presAssocID="{E962142F-F851-453D-B16B-C37BD2D9CB9D}" presName="accent_2" presStyleCnt="0"/>
      <dgm:spPr/>
    </dgm:pt>
    <dgm:pt modelId="{DE482818-D646-4BC5-840B-62B249F54203}" type="pres">
      <dgm:prSet presAssocID="{E962142F-F851-453D-B16B-C37BD2D9CB9D}" presName="accentRepeatNode" presStyleLbl="solidFgAcc1" presStyleIdx="1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  <dgm:t>
        <a:bodyPr/>
        <a:lstStyle/>
        <a:p>
          <a:endParaRPr lang="en-GB"/>
        </a:p>
      </dgm:t>
    </dgm:pt>
    <dgm:pt modelId="{F240920A-DC37-4BCA-A97E-F8C6ACAB8E46}" type="pres">
      <dgm:prSet presAssocID="{58D28961-A4D8-4585-B28B-C7B293C9A1E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D324150-896F-4FF8-905A-CF8B9275F3A3}" type="pres">
      <dgm:prSet presAssocID="{58D28961-A4D8-4585-B28B-C7B293C9A1ED}" presName="accent_3" presStyleCnt="0"/>
      <dgm:spPr/>
    </dgm:pt>
    <dgm:pt modelId="{ABD3B617-E04B-43A3-87AA-2D1F958A200D}" type="pres">
      <dgm:prSet presAssocID="{58D28961-A4D8-4585-B28B-C7B293C9A1ED}" presName="accentRepeatNode" presStyleLbl="solidFgAcc1" presStyleIdx="2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  <dgm:t>
        <a:bodyPr/>
        <a:lstStyle/>
        <a:p>
          <a:endParaRPr lang="en-GB"/>
        </a:p>
      </dgm:t>
    </dgm:pt>
    <dgm:pt modelId="{68ED8705-9885-4C93-B7F2-8079C7AC02DB}" type="pres">
      <dgm:prSet presAssocID="{56D677FA-C510-4081-9E31-99305A4556E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88E05D-FC41-48ED-8E8B-2FE8151BC771}" type="pres">
      <dgm:prSet presAssocID="{56D677FA-C510-4081-9E31-99305A4556E2}" presName="accent_4" presStyleCnt="0"/>
      <dgm:spPr/>
    </dgm:pt>
    <dgm:pt modelId="{CA3E362E-192C-4109-BBC9-7143AE97EBB9}" type="pres">
      <dgm:prSet presAssocID="{56D677FA-C510-4081-9E31-99305A4556E2}" presName="accentRepeatNode" presStyleLbl="solidFgAcc1" presStyleIdx="3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7B800"/>
        </a:solidFill>
        <a:ln/>
      </dgm:spPr>
      <dgm:t>
        <a:bodyPr/>
        <a:lstStyle/>
        <a:p>
          <a:endParaRPr lang="en-GB"/>
        </a:p>
      </dgm:t>
    </dgm:pt>
  </dgm:ptLst>
  <dgm:cxnLst>
    <dgm:cxn modelId="{69C22B18-8252-4845-9894-B1D189504921}" type="presOf" srcId="{E962142F-F851-453D-B16B-C37BD2D9CB9D}" destId="{D181C0CC-D36A-4679-98A4-DD63B04C0830}" srcOrd="0" destOrd="0" presId="urn:microsoft.com/office/officeart/2008/layout/VerticalCurvedList"/>
    <dgm:cxn modelId="{A4362F7A-1637-4582-A8ED-E1377A38B392}" srcId="{0EECF3D0-EEF0-46FE-A6B2-3711F41623F8}" destId="{78D3B6A0-7A4A-435E-B0AE-16538DAB088E}" srcOrd="0" destOrd="0" parTransId="{80F5A30E-F92D-43F1-80B1-2CC5908B29C8}" sibTransId="{0858301C-28B6-4FEA-8CF9-1A91E79AC863}"/>
    <dgm:cxn modelId="{E1E4CC41-F6D8-48BC-BD84-602BE6E2E53E}" type="presOf" srcId="{0858301C-28B6-4FEA-8CF9-1A91E79AC863}" destId="{14934C28-3252-49A0-8DE2-E0291C6DAE5C}" srcOrd="0" destOrd="0" presId="urn:microsoft.com/office/officeart/2008/layout/VerticalCurvedList"/>
    <dgm:cxn modelId="{69D051BB-3DBA-401E-A635-D2994FB0B0C8}" type="presOf" srcId="{56D677FA-C510-4081-9E31-99305A4556E2}" destId="{68ED8705-9885-4C93-B7F2-8079C7AC02DB}" srcOrd="0" destOrd="0" presId="urn:microsoft.com/office/officeart/2008/layout/VerticalCurvedList"/>
    <dgm:cxn modelId="{B83C28A8-5390-470A-8106-CF7EBAEA6F5E}" type="presOf" srcId="{58D28961-A4D8-4585-B28B-C7B293C9A1ED}" destId="{F240920A-DC37-4BCA-A97E-F8C6ACAB8E46}" srcOrd="0" destOrd="0" presId="urn:microsoft.com/office/officeart/2008/layout/VerticalCurvedList"/>
    <dgm:cxn modelId="{0B389B25-2B3D-43DB-8D76-35D3C8C75EB7}" srcId="{0EECF3D0-EEF0-46FE-A6B2-3711F41623F8}" destId="{58D28961-A4D8-4585-B28B-C7B293C9A1ED}" srcOrd="2" destOrd="0" parTransId="{6C35B01D-E1B6-4940-B54A-4A5AD4C53C95}" sibTransId="{33A4D6FA-906E-4C44-907B-2588560635C8}"/>
    <dgm:cxn modelId="{80015C23-34CA-4010-9A04-711FEC87F6FB}" type="presOf" srcId="{78D3B6A0-7A4A-435E-B0AE-16538DAB088E}" destId="{BBBCF795-9B29-47D0-A0BC-D0CCB219A033}" srcOrd="0" destOrd="0" presId="urn:microsoft.com/office/officeart/2008/layout/VerticalCurvedList"/>
    <dgm:cxn modelId="{4D63D44E-7F9C-4730-B4C8-E9DCE405AEA8}" type="presOf" srcId="{0EECF3D0-EEF0-46FE-A6B2-3711F41623F8}" destId="{5136AC02-BF56-44DF-A631-E6C98655A812}" srcOrd="0" destOrd="0" presId="urn:microsoft.com/office/officeart/2008/layout/VerticalCurvedList"/>
    <dgm:cxn modelId="{418F951C-E49E-458D-A28A-F47CC142EDEE}" srcId="{0EECF3D0-EEF0-46FE-A6B2-3711F41623F8}" destId="{E962142F-F851-453D-B16B-C37BD2D9CB9D}" srcOrd="1" destOrd="0" parTransId="{3BF5D4E5-94B6-42B6-AACE-CFC3345A91CB}" sibTransId="{260A13FE-68D5-40D6-A835-CD388B9E8501}"/>
    <dgm:cxn modelId="{F81D98C0-8C46-4A52-8267-7CD195E503F2}" srcId="{0EECF3D0-EEF0-46FE-A6B2-3711F41623F8}" destId="{56D677FA-C510-4081-9E31-99305A4556E2}" srcOrd="3" destOrd="0" parTransId="{CAD153A2-405F-4E16-AFFE-7B884DD8C247}" sibTransId="{E8EAFEEA-DDE3-4EE4-97FC-4CAB6D9D33DD}"/>
    <dgm:cxn modelId="{ECD08934-CC8E-4B34-8F41-998AC865A291}" type="presParOf" srcId="{5136AC02-BF56-44DF-A631-E6C98655A812}" destId="{53B9CFE9-D313-4E89-91E3-06B7137A88BD}" srcOrd="0" destOrd="0" presId="urn:microsoft.com/office/officeart/2008/layout/VerticalCurvedList"/>
    <dgm:cxn modelId="{A2651043-791D-4817-8AE9-EA5DA0735109}" type="presParOf" srcId="{53B9CFE9-D313-4E89-91E3-06B7137A88BD}" destId="{943BC709-990C-4A38-AEC9-4DFF8A2F9B2E}" srcOrd="0" destOrd="0" presId="urn:microsoft.com/office/officeart/2008/layout/VerticalCurvedList"/>
    <dgm:cxn modelId="{6A71F39A-311A-4AF6-AD24-9D5FBA7D12CD}" type="presParOf" srcId="{943BC709-990C-4A38-AEC9-4DFF8A2F9B2E}" destId="{60A01D24-1FC1-421A-A768-C4723ECC6E1D}" srcOrd="0" destOrd="0" presId="urn:microsoft.com/office/officeart/2008/layout/VerticalCurvedList"/>
    <dgm:cxn modelId="{026251DE-4BDA-4949-BFC0-70ABD3B4B167}" type="presParOf" srcId="{943BC709-990C-4A38-AEC9-4DFF8A2F9B2E}" destId="{14934C28-3252-49A0-8DE2-E0291C6DAE5C}" srcOrd="1" destOrd="0" presId="urn:microsoft.com/office/officeart/2008/layout/VerticalCurvedList"/>
    <dgm:cxn modelId="{26E53D28-A080-4FF8-BEED-4299F198E9C3}" type="presParOf" srcId="{943BC709-990C-4A38-AEC9-4DFF8A2F9B2E}" destId="{DEE3D59F-B838-4C12-A11C-F4D04780E6BE}" srcOrd="2" destOrd="0" presId="urn:microsoft.com/office/officeart/2008/layout/VerticalCurvedList"/>
    <dgm:cxn modelId="{44C389B9-EF38-4988-B7F4-D6002C38BDD0}" type="presParOf" srcId="{943BC709-990C-4A38-AEC9-4DFF8A2F9B2E}" destId="{A2B135A1-74A3-48D9-BB55-E768793C4439}" srcOrd="3" destOrd="0" presId="urn:microsoft.com/office/officeart/2008/layout/VerticalCurvedList"/>
    <dgm:cxn modelId="{E23749CB-FE11-48DE-9B54-5E95BA8C3D42}" type="presParOf" srcId="{53B9CFE9-D313-4E89-91E3-06B7137A88BD}" destId="{BBBCF795-9B29-47D0-A0BC-D0CCB219A033}" srcOrd="1" destOrd="0" presId="urn:microsoft.com/office/officeart/2008/layout/VerticalCurvedList"/>
    <dgm:cxn modelId="{BBE0FE2A-012A-4042-96F5-3082D76FB6CA}" type="presParOf" srcId="{53B9CFE9-D313-4E89-91E3-06B7137A88BD}" destId="{3307B7DB-D029-429B-8640-9A1B372298E7}" srcOrd="2" destOrd="0" presId="urn:microsoft.com/office/officeart/2008/layout/VerticalCurvedList"/>
    <dgm:cxn modelId="{95E80DF2-1694-4426-8F0A-83C422964682}" type="presParOf" srcId="{3307B7DB-D029-429B-8640-9A1B372298E7}" destId="{7C6A5EDC-ED93-46C8-9CDF-A1378F6E8EFF}" srcOrd="0" destOrd="0" presId="urn:microsoft.com/office/officeart/2008/layout/VerticalCurvedList"/>
    <dgm:cxn modelId="{1D77F940-04CA-40F4-8552-F9A4DA78B538}" type="presParOf" srcId="{53B9CFE9-D313-4E89-91E3-06B7137A88BD}" destId="{D181C0CC-D36A-4679-98A4-DD63B04C0830}" srcOrd="3" destOrd="0" presId="urn:microsoft.com/office/officeart/2008/layout/VerticalCurvedList"/>
    <dgm:cxn modelId="{CDD845BD-C400-40AB-928E-3849316D85F5}" type="presParOf" srcId="{53B9CFE9-D313-4E89-91E3-06B7137A88BD}" destId="{FD54F555-1C4A-41D0-BFC7-CB445031CFD0}" srcOrd="4" destOrd="0" presId="urn:microsoft.com/office/officeart/2008/layout/VerticalCurvedList"/>
    <dgm:cxn modelId="{C5FE40CC-C5CB-4C81-91D2-5BE17B6177CD}" type="presParOf" srcId="{FD54F555-1C4A-41D0-BFC7-CB445031CFD0}" destId="{DE482818-D646-4BC5-840B-62B249F54203}" srcOrd="0" destOrd="0" presId="urn:microsoft.com/office/officeart/2008/layout/VerticalCurvedList"/>
    <dgm:cxn modelId="{61A55392-4B82-4009-8E02-EEDB9FFF31BA}" type="presParOf" srcId="{53B9CFE9-D313-4E89-91E3-06B7137A88BD}" destId="{F240920A-DC37-4BCA-A97E-F8C6ACAB8E46}" srcOrd="5" destOrd="0" presId="urn:microsoft.com/office/officeart/2008/layout/VerticalCurvedList"/>
    <dgm:cxn modelId="{40C59FE6-6A6A-4421-A27A-612589ACFE87}" type="presParOf" srcId="{53B9CFE9-D313-4E89-91E3-06B7137A88BD}" destId="{0D324150-896F-4FF8-905A-CF8B9275F3A3}" srcOrd="6" destOrd="0" presId="urn:microsoft.com/office/officeart/2008/layout/VerticalCurvedList"/>
    <dgm:cxn modelId="{E01BFEF8-9AAD-4208-B7E3-5A3861204C4C}" type="presParOf" srcId="{0D324150-896F-4FF8-905A-CF8B9275F3A3}" destId="{ABD3B617-E04B-43A3-87AA-2D1F958A200D}" srcOrd="0" destOrd="0" presId="urn:microsoft.com/office/officeart/2008/layout/VerticalCurvedList"/>
    <dgm:cxn modelId="{D52369CE-4190-47F5-8235-EF8D43C5D4CF}" type="presParOf" srcId="{53B9CFE9-D313-4E89-91E3-06B7137A88BD}" destId="{68ED8705-9885-4C93-B7F2-8079C7AC02DB}" srcOrd="7" destOrd="0" presId="urn:microsoft.com/office/officeart/2008/layout/VerticalCurvedList"/>
    <dgm:cxn modelId="{C4AC7887-6F61-4469-83FD-CDCB092E63AB}" type="presParOf" srcId="{53B9CFE9-D313-4E89-91E3-06B7137A88BD}" destId="{DC88E05D-FC41-48ED-8E8B-2FE8151BC771}" srcOrd="8" destOrd="0" presId="urn:microsoft.com/office/officeart/2008/layout/VerticalCurvedList"/>
    <dgm:cxn modelId="{D4124BA0-641B-4EFF-A67D-FFC52B08D3CA}" type="presParOf" srcId="{DC88E05D-FC41-48ED-8E8B-2FE8151BC771}" destId="{CA3E362E-192C-4109-BBC9-7143AE97EBB9}" srcOrd="0" destOrd="0" presId="urn:microsoft.com/office/officeart/2008/layout/VerticalCurvedList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34C28-3252-49A0-8DE2-E0291C6DAE5C}">
      <dsp:nvSpPr>
        <dsp:cNvPr id="0" name=""/>
        <dsp:cNvSpPr/>
      </dsp:nvSpPr>
      <dsp:spPr>
        <a:xfrm>
          <a:off x="-3267866" y="-502749"/>
          <a:ext cx="3897066" cy="3897066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rgbClr val="77B8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CF795-9B29-47D0-A0BC-D0CCB219A033}">
      <dsp:nvSpPr>
        <dsp:cNvPr id="0" name=""/>
        <dsp:cNvSpPr/>
      </dsp:nvSpPr>
      <dsp:spPr>
        <a:xfrm>
          <a:off x="329981" y="222303"/>
          <a:ext cx="4331104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What is Visualfiles Online?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329981" y="222303"/>
        <a:ext cx="4331104" cy="444838"/>
      </dsp:txXfrm>
    </dsp:sp>
    <dsp:sp modelId="{7C6A5EDC-ED93-46C8-9CDF-A1378F6E8EFF}">
      <dsp:nvSpPr>
        <dsp:cNvPr id="0" name=""/>
        <dsp:cNvSpPr/>
      </dsp:nvSpPr>
      <dsp:spPr>
        <a:xfrm>
          <a:off x="51957" y="166698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D181C0CC-D36A-4679-98A4-DD63B04C0830}">
      <dsp:nvSpPr>
        <dsp:cNvPr id="0" name=""/>
        <dsp:cNvSpPr/>
      </dsp:nvSpPr>
      <dsp:spPr>
        <a:xfrm>
          <a:off x="585017" y="889677"/>
          <a:ext cx="4076068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Why Build An Online Solution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585017" y="889677"/>
        <a:ext cx="4076068" cy="444838"/>
      </dsp:txXfrm>
    </dsp:sp>
    <dsp:sp modelId="{DE482818-D646-4BC5-840B-62B249F54203}">
      <dsp:nvSpPr>
        <dsp:cNvPr id="0" name=""/>
        <dsp:cNvSpPr/>
      </dsp:nvSpPr>
      <dsp:spPr>
        <a:xfrm>
          <a:off x="306993" y="834072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F240920A-DC37-4BCA-A97E-F8C6ACAB8E46}">
      <dsp:nvSpPr>
        <dsp:cNvPr id="0" name=""/>
        <dsp:cNvSpPr/>
      </dsp:nvSpPr>
      <dsp:spPr>
        <a:xfrm>
          <a:off x="585017" y="1557050"/>
          <a:ext cx="4076068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Example Application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585017" y="1557050"/>
        <a:ext cx="4076068" cy="444838"/>
      </dsp:txXfrm>
    </dsp:sp>
    <dsp:sp modelId="{ABD3B617-E04B-43A3-87AA-2D1F958A200D}">
      <dsp:nvSpPr>
        <dsp:cNvPr id="0" name=""/>
        <dsp:cNvSpPr/>
      </dsp:nvSpPr>
      <dsp:spPr>
        <a:xfrm>
          <a:off x="306993" y="1501446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68ED8705-9885-4C93-B7F2-8079C7AC02DB}">
      <dsp:nvSpPr>
        <dsp:cNvPr id="0" name=""/>
        <dsp:cNvSpPr/>
      </dsp:nvSpPr>
      <dsp:spPr>
        <a:xfrm>
          <a:off x="329981" y="2224424"/>
          <a:ext cx="4331104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Important Considerations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329981" y="2224424"/>
        <a:ext cx="4331104" cy="444838"/>
      </dsp:txXfrm>
    </dsp:sp>
    <dsp:sp modelId="{CA3E362E-192C-4109-BBC9-7143AE97EBB9}">
      <dsp:nvSpPr>
        <dsp:cNvPr id="0" name=""/>
        <dsp:cNvSpPr/>
      </dsp:nvSpPr>
      <dsp:spPr>
        <a:xfrm>
          <a:off x="51957" y="2168819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34C28-3252-49A0-8DE2-E0291C6DAE5C}">
      <dsp:nvSpPr>
        <dsp:cNvPr id="0" name=""/>
        <dsp:cNvSpPr/>
      </dsp:nvSpPr>
      <dsp:spPr>
        <a:xfrm>
          <a:off x="-3267866" y="-502749"/>
          <a:ext cx="3897066" cy="3897066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rgbClr val="77B8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CF795-9B29-47D0-A0BC-D0CCB219A033}">
      <dsp:nvSpPr>
        <dsp:cNvPr id="0" name=""/>
        <dsp:cNvSpPr/>
      </dsp:nvSpPr>
      <dsp:spPr>
        <a:xfrm>
          <a:off x="329981" y="222303"/>
          <a:ext cx="4331104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What is Visualfiles Online?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329981" y="222303"/>
        <a:ext cx="4331104" cy="444838"/>
      </dsp:txXfrm>
    </dsp:sp>
    <dsp:sp modelId="{7C6A5EDC-ED93-46C8-9CDF-A1378F6E8EFF}">
      <dsp:nvSpPr>
        <dsp:cNvPr id="0" name=""/>
        <dsp:cNvSpPr/>
      </dsp:nvSpPr>
      <dsp:spPr>
        <a:xfrm>
          <a:off x="51957" y="166698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D181C0CC-D36A-4679-98A4-DD63B04C0830}">
      <dsp:nvSpPr>
        <dsp:cNvPr id="0" name=""/>
        <dsp:cNvSpPr/>
      </dsp:nvSpPr>
      <dsp:spPr>
        <a:xfrm>
          <a:off x="585017" y="889677"/>
          <a:ext cx="4076068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Why Build an Online Solution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5017" y="889677"/>
        <a:ext cx="4076068" cy="444838"/>
      </dsp:txXfrm>
    </dsp:sp>
    <dsp:sp modelId="{DE482818-D646-4BC5-840B-62B249F54203}">
      <dsp:nvSpPr>
        <dsp:cNvPr id="0" name=""/>
        <dsp:cNvSpPr/>
      </dsp:nvSpPr>
      <dsp:spPr>
        <a:xfrm>
          <a:off x="306993" y="834072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F240920A-DC37-4BCA-A97E-F8C6ACAB8E46}">
      <dsp:nvSpPr>
        <dsp:cNvPr id="0" name=""/>
        <dsp:cNvSpPr/>
      </dsp:nvSpPr>
      <dsp:spPr>
        <a:xfrm>
          <a:off x="585017" y="1557050"/>
          <a:ext cx="4076068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Example Application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5017" y="1557050"/>
        <a:ext cx="4076068" cy="444838"/>
      </dsp:txXfrm>
    </dsp:sp>
    <dsp:sp modelId="{ABD3B617-E04B-43A3-87AA-2D1F958A200D}">
      <dsp:nvSpPr>
        <dsp:cNvPr id="0" name=""/>
        <dsp:cNvSpPr/>
      </dsp:nvSpPr>
      <dsp:spPr>
        <a:xfrm>
          <a:off x="306993" y="1501446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68ED8705-9885-4C93-B7F2-8079C7AC02DB}">
      <dsp:nvSpPr>
        <dsp:cNvPr id="0" name=""/>
        <dsp:cNvSpPr/>
      </dsp:nvSpPr>
      <dsp:spPr>
        <a:xfrm>
          <a:off x="329981" y="2224424"/>
          <a:ext cx="4331104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Important Considerations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29981" y="2224424"/>
        <a:ext cx="4331104" cy="444838"/>
      </dsp:txXfrm>
    </dsp:sp>
    <dsp:sp modelId="{CA3E362E-192C-4109-BBC9-7143AE97EBB9}">
      <dsp:nvSpPr>
        <dsp:cNvPr id="0" name=""/>
        <dsp:cNvSpPr/>
      </dsp:nvSpPr>
      <dsp:spPr>
        <a:xfrm>
          <a:off x="51957" y="2168819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34C28-3252-49A0-8DE2-E0291C6DAE5C}">
      <dsp:nvSpPr>
        <dsp:cNvPr id="0" name=""/>
        <dsp:cNvSpPr/>
      </dsp:nvSpPr>
      <dsp:spPr>
        <a:xfrm>
          <a:off x="-3267866" y="-502749"/>
          <a:ext cx="3897066" cy="3897066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rgbClr val="77B8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CF795-9B29-47D0-A0BC-D0CCB219A033}">
      <dsp:nvSpPr>
        <dsp:cNvPr id="0" name=""/>
        <dsp:cNvSpPr/>
      </dsp:nvSpPr>
      <dsp:spPr>
        <a:xfrm>
          <a:off x="329981" y="222303"/>
          <a:ext cx="4331104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What is Visualfiles Online?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29981" y="222303"/>
        <a:ext cx="4331104" cy="444838"/>
      </dsp:txXfrm>
    </dsp:sp>
    <dsp:sp modelId="{7C6A5EDC-ED93-46C8-9CDF-A1378F6E8EFF}">
      <dsp:nvSpPr>
        <dsp:cNvPr id="0" name=""/>
        <dsp:cNvSpPr/>
      </dsp:nvSpPr>
      <dsp:spPr>
        <a:xfrm>
          <a:off x="51957" y="166698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D181C0CC-D36A-4679-98A4-DD63B04C0830}">
      <dsp:nvSpPr>
        <dsp:cNvPr id="0" name=""/>
        <dsp:cNvSpPr/>
      </dsp:nvSpPr>
      <dsp:spPr>
        <a:xfrm>
          <a:off x="585017" y="889677"/>
          <a:ext cx="4076068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Why Build an Online Solution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585017" y="889677"/>
        <a:ext cx="4076068" cy="444838"/>
      </dsp:txXfrm>
    </dsp:sp>
    <dsp:sp modelId="{DE482818-D646-4BC5-840B-62B249F54203}">
      <dsp:nvSpPr>
        <dsp:cNvPr id="0" name=""/>
        <dsp:cNvSpPr/>
      </dsp:nvSpPr>
      <dsp:spPr>
        <a:xfrm>
          <a:off x="306993" y="834072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F240920A-DC37-4BCA-A97E-F8C6ACAB8E46}">
      <dsp:nvSpPr>
        <dsp:cNvPr id="0" name=""/>
        <dsp:cNvSpPr/>
      </dsp:nvSpPr>
      <dsp:spPr>
        <a:xfrm>
          <a:off x="585017" y="1557050"/>
          <a:ext cx="4076068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Example Application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5017" y="1557050"/>
        <a:ext cx="4076068" cy="444838"/>
      </dsp:txXfrm>
    </dsp:sp>
    <dsp:sp modelId="{ABD3B617-E04B-43A3-87AA-2D1F958A200D}">
      <dsp:nvSpPr>
        <dsp:cNvPr id="0" name=""/>
        <dsp:cNvSpPr/>
      </dsp:nvSpPr>
      <dsp:spPr>
        <a:xfrm>
          <a:off x="306993" y="1501446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68ED8705-9885-4C93-B7F2-8079C7AC02DB}">
      <dsp:nvSpPr>
        <dsp:cNvPr id="0" name=""/>
        <dsp:cNvSpPr/>
      </dsp:nvSpPr>
      <dsp:spPr>
        <a:xfrm>
          <a:off x="329981" y="2224424"/>
          <a:ext cx="4331104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Important Considerations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29981" y="2224424"/>
        <a:ext cx="4331104" cy="444838"/>
      </dsp:txXfrm>
    </dsp:sp>
    <dsp:sp modelId="{CA3E362E-192C-4109-BBC9-7143AE97EBB9}">
      <dsp:nvSpPr>
        <dsp:cNvPr id="0" name=""/>
        <dsp:cNvSpPr/>
      </dsp:nvSpPr>
      <dsp:spPr>
        <a:xfrm>
          <a:off x="51957" y="2168819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34C28-3252-49A0-8DE2-E0291C6DAE5C}">
      <dsp:nvSpPr>
        <dsp:cNvPr id="0" name=""/>
        <dsp:cNvSpPr/>
      </dsp:nvSpPr>
      <dsp:spPr>
        <a:xfrm>
          <a:off x="-3267866" y="-502749"/>
          <a:ext cx="3897066" cy="3897066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rgbClr val="77B8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CF795-9B29-47D0-A0BC-D0CCB219A033}">
      <dsp:nvSpPr>
        <dsp:cNvPr id="0" name=""/>
        <dsp:cNvSpPr/>
      </dsp:nvSpPr>
      <dsp:spPr>
        <a:xfrm>
          <a:off x="329981" y="222303"/>
          <a:ext cx="4331104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What is Visualfiles Online?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29981" y="222303"/>
        <a:ext cx="4331104" cy="444838"/>
      </dsp:txXfrm>
    </dsp:sp>
    <dsp:sp modelId="{7C6A5EDC-ED93-46C8-9CDF-A1378F6E8EFF}">
      <dsp:nvSpPr>
        <dsp:cNvPr id="0" name=""/>
        <dsp:cNvSpPr/>
      </dsp:nvSpPr>
      <dsp:spPr>
        <a:xfrm>
          <a:off x="51957" y="166698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D181C0CC-D36A-4679-98A4-DD63B04C0830}">
      <dsp:nvSpPr>
        <dsp:cNvPr id="0" name=""/>
        <dsp:cNvSpPr/>
      </dsp:nvSpPr>
      <dsp:spPr>
        <a:xfrm>
          <a:off x="585017" y="889677"/>
          <a:ext cx="4076068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Why Build An Online Solution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5017" y="889677"/>
        <a:ext cx="4076068" cy="444838"/>
      </dsp:txXfrm>
    </dsp:sp>
    <dsp:sp modelId="{DE482818-D646-4BC5-840B-62B249F54203}">
      <dsp:nvSpPr>
        <dsp:cNvPr id="0" name=""/>
        <dsp:cNvSpPr/>
      </dsp:nvSpPr>
      <dsp:spPr>
        <a:xfrm>
          <a:off x="306993" y="834072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F240920A-DC37-4BCA-A97E-F8C6ACAB8E46}">
      <dsp:nvSpPr>
        <dsp:cNvPr id="0" name=""/>
        <dsp:cNvSpPr/>
      </dsp:nvSpPr>
      <dsp:spPr>
        <a:xfrm>
          <a:off x="585017" y="1557050"/>
          <a:ext cx="4076068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Example Application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585017" y="1557050"/>
        <a:ext cx="4076068" cy="444838"/>
      </dsp:txXfrm>
    </dsp:sp>
    <dsp:sp modelId="{ABD3B617-E04B-43A3-87AA-2D1F958A200D}">
      <dsp:nvSpPr>
        <dsp:cNvPr id="0" name=""/>
        <dsp:cNvSpPr/>
      </dsp:nvSpPr>
      <dsp:spPr>
        <a:xfrm>
          <a:off x="306993" y="1501446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68ED8705-9885-4C93-B7F2-8079C7AC02DB}">
      <dsp:nvSpPr>
        <dsp:cNvPr id="0" name=""/>
        <dsp:cNvSpPr/>
      </dsp:nvSpPr>
      <dsp:spPr>
        <a:xfrm>
          <a:off x="329981" y="2224424"/>
          <a:ext cx="4331104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Important Considerations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29981" y="2224424"/>
        <a:ext cx="4331104" cy="444838"/>
      </dsp:txXfrm>
    </dsp:sp>
    <dsp:sp modelId="{CA3E362E-192C-4109-BBC9-7143AE97EBB9}">
      <dsp:nvSpPr>
        <dsp:cNvPr id="0" name=""/>
        <dsp:cNvSpPr/>
      </dsp:nvSpPr>
      <dsp:spPr>
        <a:xfrm>
          <a:off x="51957" y="2168819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34C28-3252-49A0-8DE2-E0291C6DAE5C}">
      <dsp:nvSpPr>
        <dsp:cNvPr id="0" name=""/>
        <dsp:cNvSpPr/>
      </dsp:nvSpPr>
      <dsp:spPr>
        <a:xfrm>
          <a:off x="-3267866" y="-502749"/>
          <a:ext cx="3897066" cy="3897066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rgbClr val="77B8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CF795-9B29-47D0-A0BC-D0CCB219A033}">
      <dsp:nvSpPr>
        <dsp:cNvPr id="0" name=""/>
        <dsp:cNvSpPr/>
      </dsp:nvSpPr>
      <dsp:spPr>
        <a:xfrm>
          <a:off x="329981" y="222303"/>
          <a:ext cx="4331104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What is Visualfiles Online?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29981" y="222303"/>
        <a:ext cx="4331104" cy="444838"/>
      </dsp:txXfrm>
    </dsp:sp>
    <dsp:sp modelId="{7C6A5EDC-ED93-46C8-9CDF-A1378F6E8EFF}">
      <dsp:nvSpPr>
        <dsp:cNvPr id="0" name=""/>
        <dsp:cNvSpPr/>
      </dsp:nvSpPr>
      <dsp:spPr>
        <a:xfrm>
          <a:off x="51957" y="166698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D181C0CC-D36A-4679-98A4-DD63B04C0830}">
      <dsp:nvSpPr>
        <dsp:cNvPr id="0" name=""/>
        <dsp:cNvSpPr/>
      </dsp:nvSpPr>
      <dsp:spPr>
        <a:xfrm>
          <a:off x="585017" y="889677"/>
          <a:ext cx="4076068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Why Build An Online Solution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5017" y="889677"/>
        <a:ext cx="4076068" cy="444838"/>
      </dsp:txXfrm>
    </dsp:sp>
    <dsp:sp modelId="{DE482818-D646-4BC5-840B-62B249F54203}">
      <dsp:nvSpPr>
        <dsp:cNvPr id="0" name=""/>
        <dsp:cNvSpPr/>
      </dsp:nvSpPr>
      <dsp:spPr>
        <a:xfrm>
          <a:off x="306993" y="834072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F240920A-DC37-4BCA-A97E-F8C6ACAB8E46}">
      <dsp:nvSpPr>
        <dsp:cNvPr id="0" name=""/>
        <dsp:cNvSpPr/>
      </dsp:nvSpPr>
      <dsp:spPr>
        <a:xfrm>
          <a:off x="585017" y="1557050"/>
          <a:ext cx="4076068" cy="444838"/>
        </a:xfrm>
        <a:prstGeom prst="rect">
          <a:avLst/>
        </a:prstGeom>
        <a:gradFill rotWithShape="0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bg1">
                  <a:lumMod val="75000"/>
                </a:schemeClr>
              </a:solidFill>
            </a:rPr>
            <a:t>Example Application</a:t>
          </a:r>
          <a:endParaRPr lang="en-GB" sz="22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5017" y="1557050"/>
        <a:ext cx="4076068" cy="444838"/>
      </dsp:txXfrm>
    </dsp:sp>
    <dsp:sp modelId="{ABD3B617-E04B-43A3-87AA-2D1F958A200D}">
      <dsp:nvSpPr>
        <dsp:cNvPr id="0" name=""/>
        <dsp:cNvSpPr/>
      </dsp:nvSpPr>
      <dsp:spPr>
        <a:xfrm>
          <a:off x="306993" y="1501446"/>
          <a:ext cx="556048" cy="556048"/>
        </a:xfrm>
        <a:prstGeom prst="ellipse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68ED8705-9885-4C93-B7F2-8079C7AC02DB}">
      <dsp:nvSpPr>
        <dsp:cNvPr id="0" name=""/>
        <dsp:cNvSpPr/>
      </dsp:nvSpPr>
      <dsp:spPr>
        <a:xfrm>
          <a:off x="329981" y="2224424"/>
          <a:ext cx="4331104" cy="444838"/>
        </a:xfrm>
        <a:prstGeom prst="rect">
          <a:avLst/>
        </a:prstGeom>
        <a:gradFill rotWithShape="0">
          <a:gsLst>
            <a:gs pos="0">
              <a:srgbClr val="77B800"/>
            </a:gs>
            <a:gs pos="100000">
              <a:schemeClr val="bg1"/>
            </a:gs>
          </a:gsLst>
          <a:lin ang="16200000" scaled="0"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309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>
              <a:solidFill>
                <a:schemeClr val="tx1"/>
              </a:solidFill>
            </a:rPr>
            <a:t>Important Considerations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329981" y="2224424"/>
        <a:ext cx="4331104" cy="444838"/>
      </dsp:txXfrm>
    </dsp:sp>
    <dsp:sp modelId="{CA3E362E-192C-4109-BBC9-7143AE97EBB9}">
      <dsp:nvSpPr>
        <dsp:cNvPr id="0" name=""/>
        <dsp:cNvSpPr/>
      </dsp:nvSpPr>
      <dsp:spPr>
        <a:xfrm>
          <a:off x="51957" y="2168819"/>
          <a:ext cx="556048" cy="556048"/>
        </a:xfrm>
        <a:prstGeom prst="ellipse">
          <a:avLst/>
        </a:prstGeom>
        <a:solidFill>
          <a:srgbClr val="77B8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1FA45-3D96-442C-AC5D-D96C88F6200F}" type="datetimeFigureOut">
              <a:rPr lang="en-GB" smtClean="0"/>
              <a:t>23/03/2017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0C657-F364-4959-B11A-399DBC692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29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Gill Sans MT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4690B5B-43D4-7E44-913B-1A5FFBE7793B}" type="datetime1">
              <a:rPr lang="en-US"/>
              <a:pPr>
                <a:defRPr/>
              </a:pPr>
              <a:t>23-Mar-17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Gill Sans MT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7D5214-3F06-1B4D-9BE0-5A1876BF19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43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286984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-128"/>
        <a:cs typeface="ＭＳ Ｐゴシック" pitchFamily="34" charset="-128"/>
      </a:defRPr>
    </a:lvl2pPr>
    <a:lvl3pPr marL="573969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-128"/>
        <a:cs typeface="ＭＳ Ｐゴシック" pitchFamily="34" charset="-128"/>
      </a:defRPr>
    </a:lvl3pPr>
    <a:lvl4pPr marL="860953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-128"/>
        <a:cs typeface="ＭＳ Ｐゴシック" pitchFamily="34" charset="-128"/>
      </a:defRPr>
    </a:lvl4pPr>
    <a:lvl5pPr marL="1147938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-128"/>
        <a:cs typeface="ＭＳ Ｐゴシック" pitchFamily="34" charset="-128"/>
      </a:defRPr>
    </a:lvl5pPr>
    <a:lvl6pPr marL="1434922" algn="l" defTabSz="5739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21907" algn="l" defTabSz="5739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8891" algn="l" defTabSz="5739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95876" algn="l" defTabSz="5739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477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6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208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768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662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861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022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272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605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90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59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448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567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181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422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263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014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945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223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55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95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97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43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52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54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45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346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77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967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8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4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8434" lvl="1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D5214-3F06-1B4D-9BE0-5A1876BF198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97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580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0184" y="2693799"/>
            <a:ext cx="7886700" cy="6936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0575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>
            <a:spLocks noGrp="1"/>
          </p:cNvSpPr>
          <p:nvPr>
            <p:ph sz="quarter" idx="11"/>
          </p:nvPr>
        </p:nvSpPr>
        <p:spPr>
          <a:xfrm>
            <a:off x="450850" y="1453236"/>
            <a:ext cx="5730494" cy="496309"/>
          </a:xfrm>
          <a:prstGeom prst="rect">
            <a:avLst/>
          </a:prstGeom>
        </p:spPr>
        <p:txBody>
          <a:bodyPr vert="horz" lIns="57397" tIns="28698" rIns="57397" bIns="28698"/>
          <a:lstStyle>
            <a:lvl1pPr marL="42849" indent="0">
              <a:buFont typeface="Arial"/>
              <a:buNone/>
              <a:defRPr sz="3200" b="1">
                <a:solidFill>
                  <a:srgbClr val="77B800"/>
                </a:solidFill>
              </a:defRPr>
            </a:lvl1pPr>
            <a:lvl2pPr marL="336808" indent="0">
              <a:buNone/>
              <a:defRPr/>
            </a:lvl2pPr>
            <a:lvl3pPr marL="728423" indent="0">
              <a:buNone/>
              <a:defRPr/>
            </a:lvl3pPr>
            <a:lvl4pPr marL="1129005" indent="0">
              <a:buNone/>
              <a:defRPr/>
            </a:lvl4pPr>
            <a:lvl5pPr marL="1583397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2"/>
          </p:nvPr>
        </p:nvSpPr>
        <p:spPr>
          <a:xfrm>
            <a:off x="456752" y="1949660"/>
            <a:ext cx="4832135" cy="471672"/>
          </a:xfrm>
          <a:prstGeom prst="rect">
            <a:avLst/>
          </a:prstGeom>
        </p:spPr>
        <p:txBody>
          <a:bodyPr vert="horz" lIns="57397" tIns="28698" rIns="57397" bIns="28698"/>
          <a:lstStyle>
            <a:lvl1pPr marL="42849" indent="0">
              <a:buFont typeface="Arial"/>
              <a:buNone/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61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0852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3715" y="87743"/>
            <a:ext cx="6893447" cy="279232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9976" y="597812"/>
            <a:ext cx="8390316" cy="39238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0852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3715" y="87743"/>
            <a:ext cx="6893447" cy="279232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0852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tif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tif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5" y="763"/>
            <a:ext cx="9141289" cy="5141975"/>
          </a:xfrm>
          <a:prstGeom prst="rect">
            <a:avLst/>
          </a:prstGeom>
        </p:spPr>
      </p:pic>
      <p:pic>
        <p:nvPicPr>
          <p:cNvPr id="4" name="Picture 3" descr="LEXISNEXIS new logo 201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5500" y="3967699"/>
            <a:ext cx="2249190" cy="1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00"/>
          </a:solidFill>
          <a:latin typeface="Calibri"/>
          <a:ea typeface="ＭＳ Ｐゴシック" charset="-128"/>
          <a:cs typeface="Calibri"/>
          <a:sym typeface="Times New Roman Bol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5pPr>
      <a:lvl6pPr marL="286984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6pPr>
      <a:lvl7pPr marL="573969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7pPr>
      <a:lvl8pPr marL="860953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8pPr>
      <a:lvl9pPr marL="1147938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9pPr>
    </p:titleStyle>
    <p:bodyStyle>
      <a:lvl1pPr marL="42849" indent="0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None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1pPr>
      <a:lvl2pPr marL="510195" indent="-173386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Arial"/>
        <a:buChar char="•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2pPr>
      <a:lvl3pPr marL="901809" indent="-173386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3pPr>
      <a:lvl4pPr marL="1348229" indent="-219224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4pPr>
      <a:lvl5pPr marL="1748812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5pPr>
      <a:lvl6pPr marL="2035796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6pPr>
      <a:lvl7pPr marL="2322781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7pPr>
      <a:lvl8pPr marL="2609765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8pPr>
      <a:lvl9pPr marL="2896750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9pPr>
    </p:bodyStyle>
    <p:otherStyle>
      <a:defPPr>
        <a:defRPr lang="en-US"/>
      </a:defPPr>
      <a:lvl1pPr marL="0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84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69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953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938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922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907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891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876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5" y="185"/>
            <a:ext cx="9141289" cy="5143129"/>
          </a:xfrm>
          <a:prstGeom prst="rect">
            <a:avLst/>
          </a:prstGeom>
        </p:spPr>
      </p:pic>
      <p:pic>
        <p:nvPicPr>
          <p:cNvPr id="4" name="Picture 3" descr="LEXISNEXIS new logo 201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3312" y="2436360"/>
            <a:ext cx="3502462" cy="2882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184" y="2693799"/>
            <a:ext cx="7886700" cy="6936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10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/>
          <a:ea typeface="ＭＳ Ｐゴシック" charset="-128"/>
          <a:cs typeface="Calibri"/>
          <a:sym typeface="Times New Roman Bol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5pPr>
      <a:lvl6pPr marL="286984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6pPr>
      <a:lvl7pPr marL="573969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7pPr>
      <a:lvl8pPr marL="860953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8pPr>
      <a:lvl9pPr marL="1147938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9pPr>
    </p:titleStyle>
    <p:bodyStyle>
      <a:lvl1pPr marL="42849" indent="0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None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1pPr>
      <a:lvl2pPr marL="510195" indent="-173386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Arial"/>
        <a:buChar char="•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2pPr>
      <a:lvl3pPr marL="901809" indent="-173386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3pPr>
      <a:lvl4pPr marL="1348229" indent="-219224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4pPr>
      <a:lvl5pPr marL="1748812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11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5pPr>
      <a:lvl6pPr marL="2035796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6pPr>
      <a:lvl7pPr marL="2322781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7pPr>
      <a:lvl8pPr marL="2609765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8pPr>
      <a:lvl9pPr marL="2896750" indent="-165415" algn="l" rtl="0" eaLnBrk="1" fontAlgn="base" hangingPunct="1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9pPr>
    </p:bodyStyle>
    <p:otherStyle>
      <a:defPPr>
        <a:defRPr lang="en-US"/>
      </a:defPPr>
      <a:lvl1pPr marL="0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84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69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953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938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922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907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891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876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5" y="762"/>
            <a:ext cx="9141288" cy="5141975"/>
          </a:xfrm>
          <a:prstGeom prst="rect">
            <a:avLst/>
          </a:prstGeom>
        </p:spPr>
      </p:pic>
      <p:pic>
        <p:nvPicPr>
          <p:cNvPr id="3" name="Picture 2" descr="LEXISNEXIS new logo 201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01520" y="3924626"/>
            <a:ext cx="3502462" cy="2882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/>
          <a:ea typeface="ＭＳ Ｐゴシック" charset="-128"/>
          <a:cs typeface="Calibri"/>
          <a:sym typeface="Times New Roman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5pPr>
      <a:lvl6pPr marL="286984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6pPr>
      <a:lvl7pPr marL="573969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7pPr>
      <a:lvl8pPr marL="860953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8pPr>
      <a:lvl9pPr marL="1147938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9pPr>
    </p:titleStyle>
    <p:bodyStyle>
      <a:lvl1pPr marL="42849" indent="0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None/>
        <a:tabLst>
          <a:tab pos="619807" algn="l"/>
        </a:tabLst>
        <a:defRPr sz="20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1pPr>
      <a:lvl2pPr marL="510195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Arial"/>
        <a:buChar char="•"/>
        <a:tabLst>
          <a:tab pos="619807" algn="l"/>
        </a:tabLst>
        <a:defRPr sz="20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2pPr>
      <a:lvl3pPr marL="901809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0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3pPr>
      <a:lvl4pPr marL="1348229" indent="-219224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0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4pPr>
      <a:lvl5pPr marL="1748812" indent="-165415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0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5pPr>
      <a:lvl6pPr marL="2035796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6pPr>
      <a:lvl7pPr marL="2322781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7pPr>
      <a:lvl8pPr marL="2609765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8pPr>
      <a:lvl9pPr marL="2896750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9pPr>
    </p:bodyStyle>
    <p:otherStyle>
      <a:defPPr>
        <a:defRPr lang="en-US"/>
      </a:defPPr>
      <a:lvl1pPr marL="0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84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69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953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938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922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907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891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876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1" y="2285"/>
            <a:ext cx="9135877" cy="513893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289976" y="597812"/>
            <a:ext cx="8390316" cy="301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 New Roman" charset="0"/>
              </a:rPr>
              <a:t> Click to edit Master text styles</a:t>
            </a:r>
          </a:p>
          <a:p>
            <a:pPr lvl="1"/>
            <a:r>
              <a:rPr lang="en-US" dirty="0">
                <a:sym typeface="Times New Roman" charset="0"/>
              </a:rPr>
              <a:t>Second level</a:t>
            </a:r>
          </a:p>
          <a:p>
            <a:pPr lvl="2"/>
            <a:r>
              <a:rPr lang="en-US" dirty="0">
                <a:sym typeface="Times New Roman" charset="0"/>
              </a:rPr>
              <a:t>Third level</a:t>
            </a:r>
          </a:p>
          <a:p>
            <a:pPr lvl="3"/>
            <a:r>
              <a:rPr lang="en-US" dirty="0">
                <a:sym typeface="Times New Roman" charset="0"/>
              </a:rPr>
              <a:t>Fourth level</a:t>
            </a:r>
          </a:p>
          <a:p>
            <a:pPr lvl="4"/>
            <a:r>
              <a:rPr lang="en-US" dirty="0">
                <a:sym typeface="Times New Roman" charset="0"/>
              </a:rPr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3715" y="87743"/>
            <a:ext cx="6893447" cy="27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 New Roman Bold" charset="0"/>
              </a:rPr>
              <a:t>Click to edit Master title style</a:t>
            </a:r>
          </a:p>
        </p:txBody>
      </p:sp>
      <p:pic>
        <p:nvPicPr>
          <p:cNvPr id="6" name="Picture 5" descr="LEXISNEXIS new logo 201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0" y="395593"/>
            <a:ext cx="9139938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 algn="ctr">
            <a:solidFill>
              <a:srgbClr val="B5C48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37379" y="122932"/>
            <a:ext cx="1841606" cy="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8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0">
          <a:solidFill>
            <a:srgbClr val="77B800"/>
          </a:solidFill>
          <a:effectLst/>
          <a:latin typeface="Calibri"/>
          <a:ea typeface="ＭＳ Ｐゴシック" charset="-128"/>
          <a:cs typeface="Calibri"/>
          <a:sym typeface="Times New Roman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5pPr>
      <a:lvl6pPr marL="286984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6pPr>
      <a:lvl7pPr marL="573969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7pPr>
      <a:lvl8pPr marL="860953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8pPr>
      <a:lvl9pPr marL="1147938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9pPr>
    </p:titleStyle>
    <p:bodyStyle>
      <a:lvl1pPr marL="42849" indent="0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None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1pPr>
      <a:lvl2pPr marL="510195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Arial"/>
        <a:buChar char="•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2pPr>
      <a:lvl3pPr marL="901809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3pPr>
      <a:lvl4pPr marL="1348229" indent="-219224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4pPr>
      <a:lvl5pPr marL="1748812" indent="-165415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5pPr>
      <a:lvl6pPr marL="2035796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6pPr>
      <a:lvl7pPr marL="2322781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7pPr>
      <a:lvl8pPr marL="2609765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8pPr>
      <a:lvl9pPr marL="2896750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9pPr>
    </p:bodyStyle>
    <p:otherStyle>
      <a:defPPr>
        <a:defRPr lang="en-US"/>
      </a:defPPr>
      <a:lvl1pPr marL="0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84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69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953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938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922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907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891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876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285"/>
            <a:ext cx="9135877" cy="5138930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3715" y="87743"/>
            <a:ext cx="6893447" cy="27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 New Roman Bold" charset="0"/>
              </a:rPr>
              <a:t>Click to edit Master title style</a:t>
            </a:r>
          </a:p>
        </p:txBody>
      </p:sp>
      <p:sp>
        <p:nvSpPr>
          <p:cNvPr id="10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289976" y="597812"/>
            <a:ext cx="8390316" cy="301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 New Roman" charset="0"/>
              </a:rPr>
              <a:t> Click to edit Master text styles</a:t>
            </a:r>
          </a:p>
          <a:p>
            <a:pPr lvl="1"/>
            <a:r>
              <a:rPr lang="en-US" dirty="0">
                <a:sym typeface="Times New Roman" charset="0"/>
              </a:rPr>
              <a:t>Second level</a:t>
            </a:r>
          </a:p>
          <a:p>
            <a:pPr lvl="2"/>
            <a:r>
              <a:rPr lang="en-US" dirty="0">
                <a:sym typeface="Times New Roman" charset="0"/>
              </a:rPr>
              <a:t>Third level</a:t>
            </a:r>
          </a:p>
          <a:p>
            <a:pPr lvl="3"/>
            <a:r>
              <a:rPr lang="en-US" dirty="0">
                <a:sym typeface="Times New Roman" charset="0"/>
              </a:rPr>
              <a:t>Fourth level</a:t>
            </a:r>
          </a:p>
          <a:p>
            <a:pPr lvl="4"/>
            <a:r>
              <a:rPr lang="en-US" dirty="0">
                <a:sym typeface="Times New Roman" charset="0"/>
              </a:rPr>
              <a:t>Fifth level</a:t>
            </a:r>
          </a:p>
        </p:txBody>
      </p:sp>
      <p:pic>
        <p:nvPicPr>
          <p:cNvPr id="6" name="Picture 5" descr="LEXISNEXIS new logo 201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395593"/>
            <a:ext cx="9139938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 algn="ctr">
            <a:solidFill>
              <a:srgbClr val="B5C48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37379" y="122932"/>
            <a:ext cx="1841606" cy="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8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0">
          <a:solidFill>
            <a:srgbClr val="77B800"/>
          </a:solidFill>
          <a:latin typeface="Calibri"/>
          <a:ea typeface="ＭＳ Ｐゴシック" charset="-128"/>
          <a:cs typeface="Calibri"/>
          <a:sym typeface="Times New Roman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5pPr>
      <a:lvl6pPr marL="286984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6pPr>
      <a:lvl7pPr marL="573969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7pPr>
      <a:lvl8pPr marL="860953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8pPr>
      <a:lvl9pPr marL="1147938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9pPr>
    </p:titleStyle>
    <p:bodyStyle>
      <a:lvl1pPr marL="42849" indent="0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None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1pPr>
      <a:lvl2pPr marL="510195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Arial"/>
        <a:buChar char="•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2pPr>
      <a:lvl3pPr marL="901809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3pPr>
      <a:lvl4pPr marL="1348229" indent="-219224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4pPr>
      <a:lvl5pPr marL="1748812" indent="-165415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5pPr>
      <a:lvl6pPr marL="2035796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6pPr>
      <a:lvl7pPr marL="2322781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7pPr>
      <a:lvl8pPr marL="2609765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8pPr>
      <a:lvl9pPr marL="2896750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9pPr>
    </p:bodyStyle>
    <p:otherStyle>
      <a:defPPr>
        <a:defRPr lang="en-US"/>
      </a:defPPr>
      <a:lvl1pPr marL="0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84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69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953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938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922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907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891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876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1" y="2285"/>
            <a:ext cx="9135877" cy="5138930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289976" y="597812"/>
            <a:ext cx="8390316" cy="301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 New Roman" charset="0"/>
              </a:rPr>
              <a:t> Click to edit Master text styles</a:t>
            </a:r>
          </a:p>
          <a:p>
            <a:pPr lvl="1"/>
            <a:r>
              <a:rPr lang="en-US" dirty="0">
                <a:sym typeface="Times New Roman" charset="0"/>
              </a:rPr>
              <a:t>Second level</a:t>
            </a:r>
          </a:p>
          <a:p>
            <a:pPr lvl="2"/>
            <a:r>
              <a:rPr lang="en-US" dirty="0">
                <a:sym typeface="Times New Roman" charset="0"/>
              </a:rPr>
              <a:t>Third level</a:t>
            </a:r>
          </a:p>
          <a:p>
            <a:pPr lvl="3"/>
            <a:r>
              <a:rPr lang="en-US" dirty="0">
                <a:sym typeface="Times New Roman" charset="0"/>
              </a:rPr>
              <a:t>Fourth level</a:t>
            </a:r>
          </a:p>
          <a:p>
            <a:pPr lvl="4"/>
            <a:r>
              <a:rPr lang="en-US" dirty="0">
                <a:sym typeface="Times New Roman" charset="0"/>
              </a:rPr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3715" y="87743"/>
            <a:ext cx="6893447" cy="27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 New Roman Bold" charset="0"/>
              </a:rPr>
              <a:t>Click to edit Master title style</a:t>
            </a:r>
          </a:p>
        </p:txBody>
      </p:sp>
      <p:pic>
        <p:nvPicPr>
          <p:cNvPr id="7" name="Picture 6" descr="LEXISNEXIS new logo 201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0" y="395593"/>
            <a:ext cx="9139938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 algn="ctr">
            <a:solidFill>
              <a:srgbClr val="B5C48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37379" y="122932"/>
            <a:ext cx="1841606" cy="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8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0">
          <a:solidFill>
            <a:srgbClr val="77B800"/>
          </a:solidFill>
          <a:latin typeface="Calibri"/>
          <a:ea typeface="ＭＳ Ｐゴシック" charset="-128"/>
          <a:cs typeface="Calibri"/>
          <a:sym typeface="Times New Roman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Gill Sans MT" pitchFamily="34" charset="0"/>
          <a:ea typeface="ＭＳ Ｐゴシック" charset="-128"/>
          <a:cs typeface="ＭＳ Ｐゴシック" charset="-128"/>
          <a:sym typeface="Times New Roman Bold" charset="0"/>
        </a:defRPr>
      </a:lvl5pPr>
      <a:lvl6pPr marL="286984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6pPr>
      <a:lvl7pPr marL="573969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7pPr>
      <a:lvl8pPr marL="860953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8pPr>
      <a:lvl9pPr marL="1147938" algn="l" rtl="0" fontAlgn="base">
        <a:spcBef>
          <a:spcPct val="0"/>
        </a:spcBef>
        <a:spcAft>
          <a:spcPct val="0"/>
        </a:spcAft>
        <a:defRPr sz="2400">
          <a:solidFill>
            <a:srgbClr val="005671"/>
          </a:solidFill>
          <a:latin typeface="Gill Sans MT" pitchFamily="34" charset="0"/>
          <a:sym typeface="Times New Roman Bold" charset="0"/>
        </a:defRPr>
      </a:lvl9pPr>
    </p:titleStyle>
    <p:bodyStyle>
      <a:lvl1pPr marL="42849" indent="0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None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1pPr>
      <a:lvl2pPr marL="510195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Arial"/>
        <a:buChar char="•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2pPr>
      <a:lvl3pPr marL="901809" indent="-173386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3pPr>
      <a:lvl4pPr marL="1348229" indent="-219224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4pPr>
      <a:lvl5pPr marL="1748812" indent="-165415" algn="l" rtl="0" eaLnBrk="0" fontAlgn="base" hangingPunct="0">
        <a:lnSpc>
          <a:spcPct val="120000"/>
        </a:lnSpc>
        <a:spcBef>
          <a:spcPct val="10000"/>
        </a:spcBef>
        <a:spcAft>
          <a:spcPct val="40000"/>
        </a:spcAft>
        <a:buClr>
          <a:srgbClr val="77B800"/>
        </a:buClr>
        <a:buSzPct val="105000"/>
        <a:buFont typeface="Times New Roman" charset="0"/>
        <a:buChar char="-"/>
        <a:tabLst>
          <a:tab pos="619807" algn="l"/>
        </a:tabLst>
        <a:defRPr sz="2800">
          <a:solidFill>
            <a:schemeClr val="tx1"/>
          </a:solidFill>
          <a:latin typeface="Calibri"/>
          <a:ea typeface="ＭＳ Ｐゴシック" charset="-128"/>
          <a:cs typeface="Calibri"/>
          <a:sym typeface="Times New Roman" charset="0"/>
        </a:defRPr>
      </a:lvl5pPr>
      <a:lvl6pPr marL="2035796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6pPr>
      <a:lvl7pPr marL="2322781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7pPr>
      <a:lvl8pPr marL="2609765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8pPr>
      <a:lvl9pPr marL="2896750" indent="-165415" algn="l" rtl="0" fontAlgn="base">
        <a:lnSpc>
          <a:spcPct val="120000"/>
        </a:lnSpc>
        <a:spcBef>
          <a:spcPct val="10000"/>
        </a:spcBef>
        <a:spcAft>
          <a:spcPct val="40000"/>
        </a:spcAft>
        <a:buClr>
          <a:srgbClr val="B01F2E"/>
        </a:buClr>
        <a:buSzPct val="105000"/>
        <a:buFont typeface="Times New Roman" pitchFamily="18" charset="0"/>
        <a:buChar char="-"/>
        <a:tabLst>
          <a:tab pos="619807" algn="l"/>
        </a:tabLst>
        <a:defRPr sz="1300">
          <a:solidFill>
            <a:srgbClr val="005671"/>
          </a:solidFill>
          <a:latin typeface="+mn-lt"/>
          <a:sym typeface="Times New Roman" pitchFamily="18" charset="0"/>
        </a:defRPr>
      </a:lvl9pPr>
    </p:bodyStyle>
    <p:otherStyle>
      <a:defPPr>
        <a:defRPr lang="en-US"/>
      </a:defPPr>
      <a:lvl1pPr marL="0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984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969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953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938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4922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1907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8891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876" algn="l" defTabSz="57396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64.png"/><Relationship Id="rId5" Type="http://schemas.openxmlformats.org/officeDocument/2006/relationships/image" Target="../media/image44.png"/><Relationship Id="rId10" Type="http://schemas.openxmlformats.org/officeDocument/2006/relationships/image" Target="../media/image63.png"/><Relationship Id="rId4" Type="http://schemas.openxmlformats.org/officeDocument/2006/relationships/image" Target="../media/image47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64.png"/><Relationship Id="rId5" Type="http://schemas.openxmlformats.org/officeDocument/2006/relationships/image" Target="../media/image44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4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lexisnexis.convergecloud.co.uk:8081/share/" TargetMode="External"/><Relationship Id="rId4" Type="http://schemas.openxmlformats.org/officeDocument/2006/relationships/hyperlink" Target="http://stackoverflow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exisnexis.convergecloud.co.uk:8081/share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jp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5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/>
              <a:t>Why Build An Online Solution</a:t>
            </a:r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Provide </a:t>
            </a:r>
            <a:r>
              <a:rPr lang="en-GB" dirty="0" smtClean="0">
                <a:solidFill>
                  <a:schemeClr val="tx2"/>
                </a:solidFill>
              </a:rPr>
              <a:t>alternate user </a:t>
            </a:r>
            <a:r>
              <a:rPr lang="en-GB" dirty="0">
                <a:solidFill>
                  <a:schemeClr val="tx2"/>
                </a:solidFill>
              </a:rPr>
              <a:t>i</a:t>
            </a:r>
            <a:r>
              <a:rPr lang="en-GB" dirty="0" smtClean="0">
                <a:solidFill>
                  <a:schemeClr val="tx2"/>
                </a:solidFill>
              </a:rPr>
              <a:t>nterfaces</a:t>
            </a:r>
            <a:r>
              <a:rPr lang="en-GB" dirty="0">
                <a:solidFill>
                  <a:schemeClr val="tx2"/>
                </a:solidFill>
              </a:rPr>
              <a:t>:</a:t>
            </a: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For specific tasks or processes that benefit from bespoke </a:t>
            </a:r>
            <a:r>
              <a:rPr lang="en-GB" sz="2000" dirty="0" smtClean="0">
                <a:solidFill>
                  <a:schemeClr val="tx2"/>
                </a:solidFill>
              </a:rPr>
              <a:t>interfaces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Dynamically changing forms </a:t>
            </a:r>
            <a:endParaRPr lang="en-GB" sz="1600" dirty="0">
              <a:solidFill>
                <a:schemeClr val="tx2"/>
              </a:solidFill>
            </a:endParaRP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To deploy one </a:t>
            </a:r>
            <a:r>
              <a:rPr lang="en-GB" sz="2000" dirty="0" smtClean="0">
                <a:solidFill>
                  <a:schemeClr val="tx2"/>
                </a:solidFill>
              </a:rPr>
              <a:t>solution across </a:t>
            </a:r>
            <a:r>
              <a:rPr lang="en-GB" sz="2000" dirty="0">
                <a:solidFill>
                  <a:schemeClr val="tx2"/>
                </a:solidFill>
              </a:rPr>
              <a:t>multiple </a:t>
            </a:r>
            <a:r>
              <a:rPr lang="en-GB" sz="2000" dirty="0" smtClean="0">
                <a:solidFill>
                  <a:schemeClr val="tx2"/>
                </a:solidFill>
              </a:rPr>
              <a:t>brands</a:t>
            </a: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To address specific usability issues</a:t>
            </a:r>
          </a:p>
          <a:p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399821" y="1825052"/>
            <a:ext cx="3845383" cy="85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kern="0" dirty="0" smtClean="0">
                <a:solidFill>
                  <a:schemeClr val="tx2"/>
                </a:solidFill>
              </a:rPr>
              <a:t>Avoid the 30 field limit</a:t>
            </a:r>
          </a:p>
        </p:txBody>
      </p:sp>
    </p:spTree>
    <p:extLst>
      <p:ext uri="{BB962C8B-B14F-4D97-AF65-F5344CB8AC3E}">
        <p14:creationId xmlns:p14="http://schemas.microsoft.com/office/powerpoint/2010/main" val="41537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/>
              <a:t>Why Build An Online Solution</a:t>
            </a:r>
          </a:p>
        </p:txBody>
      </p:sp>
      <p:pic>
        <p:nvPicPr>
          <p:cNvPr id="8" name="Picture 7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pPr marL="68263" lvl="0"/>
            <a:r>
              <a:rPr lang="en-GB" dirty="0"/>
              <a:t>Remote </a:t>
            </a:r>
            <a:r>
              <a:rPr lang="en-GB" dirty="0" smtClean="0"/>
              <a:t>access:</a:t>
            </a:r>
            <a:endParaRPr lang="en-GB" dirty="0"/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Access live system from any </a:t>
            </a:r>
            <a:r>
              <a:rPr lang="en-GB" sz="2000" dirty="0" smtClean="0"/>
              <a:t>location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Time Recording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Manage To-Do List</a:t>
            </a:r>
            <a:endParaRPr lang="en-GB" sz="1600" dirty="0"/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Connect using any compatible </a:t>
            </a:r>
            <a:r>
              <a:rPr lang="en-GB" sz="2000" dirty="0" smtClean="0"/>
              <a:t>device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iPhone/iPad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Android Phone/Tablet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63" y="429105"/>
            <a:ext cx="1187351" cy="181181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668301" y="1811989"/>
            <a:ext cx="3845383" cy="85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kern="0" dirty="0" smtClean="0">
                <a:solidFill>
                  <a:schemeClr val="tx2"/>
                </a:solidFill>
              </a:rPr>
              <a:t>Case Tracker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kern="0" dirty="0" smtClean="0">
                <a:solidFill>
                  <a:schemeClr val="tx2"/>
                </a:solidFill>
              </a:rPr>
              <a:t>Document Review</a:t>
            </a:r>
          </a:p>
          <a:p>
            <a:endParaRPr lang="en-GB" kern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666153" y="3175005"/>
            <a:ext cx="3845383" cy="85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kern="0" dirty="0" smtClean="0">
                <a:solidFill>
                  <a:schemeClr val="tx2"/>
                </a:solidFill>
              </a:rPr>
              <a:t>Chrome/Safari/IE/Edge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kern="0" dirty="0" smtClean="0">
                <a:solidFill>
                  <a:schemeClr val="tx2"/>
                </a:solidFill>
              </a:rPr>
              <a:t>Mac/PC</a:t>
            </a: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9395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/>
              <a:t>Why Build An Online Solution</a:t>
            </a:r>
          </a:p>
        </p:txBody>
      </p:sp>
      <p:pic>
        <p:nvPicPr>
          <p:cNvPr id="8" name="Picture 7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pPr marL="68263" lvl="0"/>
            <a:r>
              <a:rPr lang="en-GB" dirty="0" smtClean="0"/>
              <a:t>Self-</a:t>
            </a:r>
            <a:r>
              <a:rPr lang="en-GB" dirty="0"/>
              <a:t>s</a:t>
            </a:r>
            <a:r>
              <a:rPr lang="en-GB" dirty="0" smtClean="0"/>
              <a:t>ervice:</a:t>
            </a:r>
            <a:endParaRPr lang="en-GB" dirty="0"/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B2C: Client </a:t>
            </a:r>
            <a:r>
              <a:rPr lang="en-GB" sz="2000" dirty="0"/>
              <a:t>portal </a:t>
            </a:r>
            <a:r>
              <a:rPr lang="en-GB" sz="2000" dirty="0" smtClean="0"/>
              <a:t>secure </a:t>
            </a:r>
            <a:r>
              <a:rPr lang="en-GB" sz="2000" dirty="0"/>
              <a:t>access </a:t>
            </a:r>
            <a:r>
              <a:rPr lang="en-GB" sz="2000" dirty="0" smtClean="0"/>
              <a:t>to specific case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Review progress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Download/Upload documents</a:t>
            </a: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B2B: Self-service </a:t>
            </a:r>
            <a:r>
              <a:rPr lang="en-GB" sz="2000" dirty="0"/>
              <a:t>for agents, experts and work </a:t>
            </a:r>
            <a:r>
              <a:rPr lang="en-GB" sz="2000" dirty="0" smtClean="0"/>
              <a:t>providers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Create new case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Drive workflow</a:t>
            </a:r>
            <a:endParaRPr lang="en-GB" sz="1600" dirty="0"/>
          </a:p>
          <a:p>
            <a:pPr marL="411163" lvl="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40" y="430640"/>
            <a:ext cx="2343346" cy="187467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668301" y="1811989"/>
            <a:ext cx="3845383" cy="85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Submit instructions</a:t>
            </a:r>
          </a:p>
          <a:p>
            <a:endParaRPr lang="en-GB" kern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666153" y="3187879"/>
            <a:ext cx="3845383" cy="85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Record fees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Generate quotes</a:t>
            </a:r>
            <a:endParaRPr lang="en-GB" sz="1600" dirty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4461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811049"/>
              </p:ext>
            </p:extLst>
          </p:nvPr>
        </p:nvGraphicFramePr>
        <p:xfrm>
          <a:off x="319088" y="568325"/>
          <a:ext cx="4697755" cy="289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00" y="406800"/>
            <a:ext cx="1687837" cy="16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Share 2016</a:t>
            </a:r>
            <a:endParaRPr lang="en-GB" dirty="0">
              <a:solidFill>
                <a:schemeClr val="tx2"/>
              </a:solidFill>
            </a:endParaRP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What mobile functionality is important to your organisation?</a:t>
            </a:r>
            <a:endParaRPr lang="en-GB" sz="20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0" y="1832326"/>
            <a:ext cx="7135347" cy="2378449"/>
          </a:xfrm>
          <a:prstGeom prst="rect">
            <a:avLst/>
          </a:prstGeom>
          <a:noFill/>
          <a:ln>
            <a:noFill/>
          </a:ln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7482424" cy="2933664"/>
          </a:xfrm>
        </p:spPr>
        <p:txBody>
          <a:bodyPr/>
          <a:lstStyle/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Simple view of “your” organisations task list</a:t>
            </a: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Select a task and edit details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Date Due </a:t>
            </a:r>
            <a:r>
              <a:rPr lang="en-GB" sz="1400" dirty="0" smtClean="0">
                <a:solidFill>
                  <a:schemeClr val="tx2"/>
                </a:solidFill>
              </a:rPr>
              <a:t>(date picker)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Fee Earner </a:t>
            </a:r>
            <a:r>
              <a:rPr lang="en-GB" sz="1400" dirty="0" smtClean="0">
                <a:solidFill>
                  <a:schemeClr val="tx2"/>
                </a:solidFill>
              </a:rPr>
              <a:t>(selection list)</a:t>
            </a:r>
            <a:endParaRPr lang="en-GB" sz="1600" dirty="0" smtClean="0">
              <a:solidFill>
                <a:schemeClr val="tx2"/>
              </a:solidFill>
            </a:endParaRP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Description </a:t>
            </a:r>
            <a:r>
              <a:rPr lang="en-GB" sz="1400" dirty="0" smtClean="0">
                <a:solidFill>
                  <a:schemeClr val="tx2"/>
                </a:solidFill>
              </a:rPr>
              <a:t>(notes box)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965126" y="1630337"/>
            <a:ext cx="3845383" cy="7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kern="0" dirty="0" smtClean="0">
                <a:solidFill>
                  <a:schemeClr val="tx2"/>
                </a:solidFill>
              </a:rPr>
              <a:t>Priority </a:t>
            </a:r>
            <a:r>
              <a:rPr lang="en-GB" sz="1400" dirty="0">
                <a:solidFill>
                  <a:schemeClr val="tx2"/>
                </a:solidFill>
              </a:rPr>
              <a:t>(selection list)</a:t>
            </a:r>
            <a:endParaRPr lang="en-GB" sz="1600" kern="0" dirty="0" smtClean="0">
              <a:solidFill>
                <a:schemeClr val="tx2"/>
              </a:solidFill>
            </a:endParaRP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kern="0" dirty="0" smtClean="0">
                <a:solidFill>
                  <a:schemeClr val="tx2"/>
                </a:solidFill>
              </a:rPr>
              <a:t>Category </a:t>
            </a:r>
            <a:r>
              <a:rPr lang="en-GB" sz="1400" kern="0" dirty="0" smtClean="0">
                <a:solidFill>
                  <a:schemeClr val="tx2"/>
                </a:solidFill>
              </a:rPr>
              <a:t>(selection list)</a:t>
            </a:r>
            <a:endParaRPr lang="en-GB" sz="1600" kern="0" dirty="0" smtClean="0">
              <a:solidFill>
                <a:schemeClr val="tx2"/>
              </a:solidFill>
            </a:endParaRPr>
          </a:p>
          <a:p>
            <a:endParaRPr lang="en-GB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10" y="427131"/>
            <a:ext cx="1748790" cy="175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Security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Multiple organisations</a:t>
            </a:r>
          </a:p>
          <a:p>
            <a:pPr marL="1270123" lvl="2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Restricted entities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Obfuscated URL</a:t>
            </a:r>
          </a:p>
          <a:p>
            <a:pPr marL="1270123" lvl="2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Handler mappings </a:t>
            </a:r>
          </a:p>
          <a:p>
            <a:pPr marL="1270123" lvl="2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HTTP Post</a:t>
            </a:r>
            <a:endParaRPr lang="en-GB" sz="16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34" y="1229500"/>
            <a:ext cx="2932981" cy="21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Usability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Dynamic interface based on screen size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Consistent interface across device</a:t>
            </a:r>
          </a:p>
          <a:p>
            <a:pPr marL="1270123" lvl="2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Not all devices and browsers behave the same</a:t>
            </a:r>
          </a:p>
          <a:p>
            <a:pPr marL="411163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Architecture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Use of XSL Includes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Error handling built into every page</a:t>
            </a:r>
            <a:endParaRPr lang="en-GB" sz="16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3759" y="423927"/>
            <a:ext cx="1260239" cy="17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 - Security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1490" y="591630"/>
            <a:ext cx="9072000" cy="3872629"/>
          </a:xfrm>
          <a:prstGeom prst="rect">
            <a:avLst/>
          </a:prstGeom>
          <a:solidFill>
            <a:schemeClr val="lt1"/>
          </a:solidFill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176006" y="1525372"/>
            <a:ext cx="0" cy="310127"/>
          </a:xfrm>
          <a:prstGeom prst="straightConnector1">
            <a:avLst/>
          </a:prstGeom>
          <a:noFill/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242129" y="2563805"/>
            <a:ext cx="206632" cy="252592"/>
          </a:xfrm>
          <a:prstGeom prst="straightConnector1">
            <a:avLst/>
          </a:prstGeom>
          <a:noFill/>
          <a:ln w="34925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853561" y="2563805"/>
            <a:ext cx="0" cy="310127"/>
          </a:xfrm>
          <a:prstGeom prst="straightConnector1">
            <a:avLst/>
          </a:prstGeom>
          <a:noFill/>
          <a:ln w="34925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853561" y="3546106"/>
            <a:ext cx="0" cy="310127"/>
          </a:xfrm>
          <a:prstGeom prst="straightConnector1">
            <a:avLst/>
          </a:prstGeom>
          <a:noFill/>
          <a:ln w="317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flipH="1">
            <a:off x="4529869" y="555770"/>
            <a:ext cx="15376" cy="433895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Group 48"/>
          <p:cNvGrpSpPr/>
          <p:nvPr/>
        </p:nvGrpSpPr>
        <p:grpSpPr>
          <a:xfrm>
            <a:off x="2049696" y="830745"/>
            <a:ext cx="2133274" cy="3475214"/>
            <a:chOff x="2049696" y="830745"/>
            <a:chExt cx="2133274" cy="3475214"/>
          </a:xfrm>
        </p:grpSpPr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>
              <a:off x="2049696" y="3251416"/>
              <a:ext cx="988704" cy="343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Case </a:t>
              </a:r>
              <a:r>
                <a:rPr lang="en-GB" dirty="0" smtClean="0">
                  <a:effectLst/>
                </a:rPr>
                <a:t>A01</a:t>
              </a:r>
              <a:endParaRPr lang="en-GB" dirty="0">
                <a:effectLst/>
              </a:endParaRPr>
            </a:p>
          </p:txBody>
        </p:sp>
        <p:pic>
          <p:nvPicPr>
            <p:cNvPr id="10" name="Picture 9" descr="C:\Users\hutchim\Desktop\briefcas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405" y="2851479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" name="Straight Arrow Connector 59"/>
            <p:cNvCxnSpPr/>
            <p:nvPr/>
          </p:nvCxnSpPr>
          <p:spPr bwMode="auto">
            <a:xfrm>
              <a:off x="3002429" y="3535195"/>
              <a:ext cx="0" cy="28798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2983461" y="3251416"/>
              <a:ext cx="859871" cy="343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Case </a:t>
              </a:r>
              <a:r>
                <a:rPr lang="en-GB" dirty="0" smtClean="0">
                  <a:effectLst/>
                </a:rPr>
                <a:t>A06</a:t>
              </a:r>
              <a:endParaRPr lang="en-GB" dirty="0">
                <a:effectLst/>
              </a:endParaRPr>
            </a:p>
          </p:txBody>
        </p:sp>
        <p:pic>
          <p:nvPicPr>
            <p:cNvPr id="8" name="Picture 7" descr="C:\Users\hutchim\Desktop\custom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0607" y="830745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C:\Users\hutchim\Desktop\task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78" y="3882895"/>
              <a:ext cx="223163" cy="189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hutchim\Desktop\company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648" y="1890256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 descr="C:\Users\hutchim\Desktop\briefcas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095" y="2851479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 descr="C:\Users\hutchim\Desktop\task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394" y="3882895"/>
              <a:ext cx="223163" cy="189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 descr="C:\Users\hutchim\Desktop\task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709" y="3882895"/>
              <a:ext cx="223163" cy="189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 descr="C:\Users\hutchim\Desktop\custom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506" y="837761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2206040" y="1258747"/>
              <a:ext cx="912066" cy="31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User </a:t>
              </a:r>
              <a:r>
                <a:rPr lang="en-GB" dirty="0" smtClean="0">
                  <a:effectLst/>
                </a:rPr>
                <a:t>A01</a:t>
              </a:r>
              <a:endParaRPr lang="en-GB" dirty="0">
                <a:effectLst/>
              </a:endParaRP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3018668" y="1258747"/>
              <a:ext cx="831986" cy="26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ln>
                    <a:noFill/>
                  </a:ln>
                  <a:effectLst/>
                </a:rPr>
                <a:t>User </a:t>
              </a:r>
              <a:r>
                <a:rPr lang="en-GB" dirty="0" smtClean="0">
                  <a:ln>
                    <a:noFill/>
                  </a:ln>
                  <a:effectLst/>
                </a:rPr>
                <a:t>A06</a:t>
              </a:r>
              <a:endParaRPr lang="en-GB" dirty="0">
                <a:effectLst/>
              </a:endParaRP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2374793" y="2318260"/>
              <a:ext cx="1241222" cy="189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Organisation A</a:t>
              </a:r>
            </a:p>
          </p:txBody>
        </p:sp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>
              <a:off x="2274182" y="4065323"/>
              <a:ext cx="1446426" cy="240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Schedule Items</a:t>
              </a:r>
            </a:p>
            <a:p>
              <a:pPr algn="ctr">
                <a:spcAft>
                  <a:spcPts val="0"/>
                </a:spcAft>
              </a:pPr>
              <a:r>
                <a:rPr lang="en-GB" b="1" dirty="0">
                  <a:solidFill>
                    <a:srgbClr val="000000">
                      <a:alpha val="0"/>
                    </a:srgbClr>
                  </a:solidFill>
                  <a:effectLst/>
                </a:rPr>
                <a:t> </a:t>
              </a:r>
              <a:endParaRPr lang="en-GB" dirty="0">
                <a:effectLst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>
              <a:off x="2649238" y="1574487"/>
              <a:ext cx="245813" cy="261012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H="1">
              <a:off x="3118567" y="1567471"/>
              <a:ext cx="227718" cy="26802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H="1">
              <a:off x="2671684" y="2591235"/>
              <a:ext cx="227718" cy="26802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3115531" y="2588860"/>
              <a:ext cx="245813" cy="261012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>
              <a:off x="3937157" y="1584309"/>
              <a:ext cx="245813" cy="261012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H="1">
              <a:off x="4167068" y="2625429"/>
              <a:ext cx="10252" cy="295206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 flipH="1">
              <a:off x="4161813" y="3629165"/>
              <a:ext cx="10252" cy="295206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8" name="Group 47"/>
          <p:cNvGrpSpPr/>
          <p:nvPr/>
        </p:nvGrpSpPr>
        <p:grpSpPr>
          <a:xfrm>
            <a:off x="4862771" y="830745"/>
            <a:ext cx="2178022" cy="3424473"/>
            <a:chOff x="4862771" y="830745"/>
            <a:chExt cx="2178022" cy="3424473"/>
          </a:xfrm>
        </p:grpSpPr>
        <p:pic>
          <p:nvPicPr>
            <p:cNvPr id="11" name="Picture 10" descr="C:\Users\hutchim\Desktop\custom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786" y="837761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C:\Users\hutchim\Desktop\briefcas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433" y="2851479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C:\Users\hutchim\Desktop\company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252" y="1890256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hutchim\Desktop\briefcas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335" y="2851479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 descr="C:\Users\hutchim\Desktop\task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151" y="3882895"/>
              <a:ext cx="223163" cy="189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 descr="C:\Users\hutchim\Desktop\task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967" y="3882895"/>
              <a:ext cx="223163" cy="189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 descr="C:\Users\hutchim\Desktop\task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399" y="3882895"/>
              <a:ext cx="223163" cy="189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C:\Users\hutchim\Desktop\custom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923" y="830745"/>
              <a:ext cx="528978" cy="4490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5349484" y="1265763"/>
              <a:ext cx="868159" cy="21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User </a:t>
              </a:r>
              <a:r>
                <a:rPr lang="en-GB" dirty="0" smtClean="0">
                  <a:effectLst/>
                </a:rPr>
                <a:t>B01</a:t>
              </a:r>
              <a:endParaRPr lang="en-GB" dirty="0">
                <a:effectLst/>
              </a:endParaRP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6134582" y="1265763"/>
              <a:ext cx="832640" cy="21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User </a:t>
              </a:r>
              <a:r>
                <a:rPr lang="en-GB" dirty="0" smtClean="0">
                  <a:effectLst/>
                </a:rPr>
                <a:t>B06</a:t>
              </a:r>
              <a:endParaRPr lang="en-GB" dirty="0">
                <a:effectLst/>
              </a:endParaRP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5529888" y="2318259"/>
              <a:ext cx="1251762" cy="20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ln>
                    <a:noFill/>
                  </a:ln>
                  <a:effectLst/>
                </a:rPr>
                <a:t>Organisation B</a:t>
              </a:r>
              <a:endParaRPr lang="en-GB" dirty="0">
                <a:effectLst/>
              </a:endParaRPr>
            </a:p>
          </p:txBody>
        </p:sp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6130973" y="3251416"/>
              <a:ext cx="909820" cy="343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Case </a:t>
              </a:r>
              <a:r>
                <a:rPr lang="en-GB" dirty="0" smtClean="0">
                  <a:effectLst/>
                </a:rPr>
                <a:t>B06</a:t>
              </a:r>
              <a:endParaRPr lang="en-GB" dirty="0">
                <a:effectLst/>
              </a:endParaRPr>
            </a:p>
          </p:txBody>
        </p:sp>
        <p:sp>
          <p:nvSpPr>
            <p:cNvPr id="40" name="Text Box 2"/>
            <p:cNvSpPr txBox="1">
              <a:spLocks noChangeArrowheads="1"/>
            </p:cNvSpPr>
            <p:nvPr/>
          </p:nvSpPr>
          <p:spPr bwMode="auto">
            <a:xfrm>
              <a:off x="5349484" y="3251416"/>
              <a:ext cx="868159" cy="343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Case </a:t>
              </a:r>
              <a:r>
                <a:rPr lang="en-GB" dirty="0" smtClean="0">
                  <a:effectLst/>
                </a:rPr>
                <a:t>B01</a:t>
              </a:r>
              <a:endParaRPr lang="en-GB" dirty="0">
                <a:effectLst/>
              </a:endParaRPr>
            </a:p>
          </p:txBody>
        </p:sp>
        <p:sp>
          <p:nvSpPr>
            <p:cNvPr id="42" name="Text Box 2"/>
            <p:cNvSpPr txBox="1">
              <a:spLocks noChangeArrowheads="1"/>
            </p:cNvSpPr>
            <p:nvPr/>
          </p:nvSpPr>
          <p:spPr bwMode="auto">
            <a:xfrm>
              <a:off x="5435297" y="4065322"/>
              <a:ext cx="1426826" cy="189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effectLst/>
                </a:rPr>
                <a:t>Schedule Items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 bwMode="auto">
            <a:xfrm>
              <a:off x="5797072" y="1569237"/>
              <a:ext cx="245813" cy="261012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H="1">
              <a:off x="6266401" y="1562221"/>
              <a:ext cx="227718" cy="26802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5819518" y="2585985"/>
              <a:ext cx="227718" cy="26802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6263365" y="2583610"/>
              <a:ext cx="245813" cy="261012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6150263" y="3529945"/>
              <a:ext cx="0" cy="28798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1" name="Straight Arrow Connector 100"/>
            <p:cNvCxnSpPr/>
            <p:nvPr/>
          </p:nvCxnSpPr>
          <p:spPr bwMode="auto">
            <a:xfrm flipH="1">
              <a:off x="4863274" y="1567481"/>
              <a:ext cx="227718" cy="26802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Straight Arrow Connector 101"/>
            <p:cNvCxnSpPr/>
            <p:nvPr/>
          </p:nvCxnSpPr>
          <p:spPr bwMode="auto">
            <a:xfrm>
              <a:off x="4862771" y="2591235"/>
              <a:ext cx="0" cy="28798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3" name="Straight Arrow Connector 102"/>
            <p:cNvCxnSpPr/>
            <p:nvPr/>
          </p:nvCxnSpPr>
          <p:spPr bwMode="auto">
            <a:xfrm>
              <a:off x="4875018" y="3606954"/>
              <a:ext cx="0" cy="28798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982908" y="4072339"/>
            <a:ext cx="1106148" cy="427780"/>
          </a:xfrm>
          <a:prstGeom prst="rect">
            <a:avLst/>
          </a:prstGeom>
          <a:solidFill>
            <a:schemeClr val="lt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effectLst/>
              </a:rPr>
              <a:t>Source Code </a:t>
            </a:r>
            <a:r>
              <a:rPr lang="en-GB" dirty="0" smtClean="0">
                <a:effectLst/>
              </a:rPr>
              <a:t>and Guide</a:t>
            </a:r>
            <a:endParaRPr lang="en-GB" dirty="0">
              <a:effectLst/>
            </a:endParaRPr>
          </a:p>
          <a:p>
            <a:pPr algn="ctr">
              <a:spcAft>
                <a:spcPts val="0"/>
              </a:spcAft>
            </a:pPr>
            <a:r>
              <a:rPr lang="en-GB" dirty="0">
                <a:effectLst/>
              </a:rPr>
              <a:t> 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3956712" y="3286498"/>
            <a:ext cx="1115813" cy="247653"/>
          </a:xfrm>
          <a:prstGeom prst="rect">
            <a:avLst/>
          </a:prstGeom>
          <a:solidFill>
            <a:schemeClr val="lt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effectLst/>
              </a:rPr>
              <a:t>Global Case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973242" y="2353312"/>
            <a:ext cx="1115813" cy="264547"/>
          </a:xfrm>
          <a:prstGeom prst="rect">
            <a:avLst/>
          </a:prstGeom>
          <a:solidFill>
            <a:schemeClr val="lt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effectLst/>
              </a:rPr>
              <a:t>Global Entity</a:t>
            </a:r>
          </a:p>
        </p:txBody>
      </p:sp>
      <p:pic>
        <p:nvPicPr>
          <p:cNvPr id="9" name="Picture 8" descr="C:\Users\hutchim\Desktop\briefcase-intern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17" y="2851479"/>
            <a:ext cx="528978" cy="44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hutchim\Desktop\company-intern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17" y="1911276"/>
            <a:ext cx="528978" cy="44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hutchim\Desktop\history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33" y="3891860"/>
            <a:ext cx="221510" cy="188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1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Demonstration</a:t>
            </a:r>
            <a:endParaRPr lang="en-GB" sz="16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0" y="1424593"/>
            <a:ext cx="3537608" cy="26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EXISNEXIS new logo 20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</p:spTree>
    <p:extLst>
      <p:ext uri="{BB962C8B-B14F-4D97-AF65-F5344CB8AC3E}">
        <p14:creationId xmlns:p14="http://schemas.microsoft.com/office/powerpoint/2010/main" val="25740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Technology Stack</a:t>
            </a:r>
            <a:endParaRPr lang="en-GB" sz="16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877888" y="1326896"/>
            <a:ext cx="6985000" cy="2950116"/>
            <a:chOff x="877888" y="1326896"/>
            <a:chExt cx="6985000" cy="2950116"/>
          </a:xfrm>
        </p:grpSpPr>
        <p:grpSp>
          <p:nvGrpSpPr>
            <p:cNvPr id="4" name="Group 3"/>
            <p:cNvGrpSpPr/>
            <p:nvPr/>
          </p:nvGrpSpPr>
          <p:grpSpPr>
            <a:xfrm>
              <a:off x="877888" y="1326896"/>
              <a:ext cx="6985000" cy="2950116"/>
              <a:chOff x="0" y="0"/>
              <a:chExt cx="6096000" cy="2129790"/>
            </a:xfrm>
          </p:grpSpPr>
          <p:pic>
            <p:nvPicPr>
              <p:cNvPr id="5" name="Picture 4" descr="C:\Users\hutchim\Desktop\platform_windows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" y="0"/>
                <a:ext cx="320040" cy="3200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Picture 5" descr="C:\Users\hutchim\Desktop\platform_android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1450"/>
                <a:ext cx="320040" cy="3200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Picture 6" descr="C:\Users\hutchim\Desktop\platform_macos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275" y="161925"/>
                <a:ext cx="320040" cy="3200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 descr="C:\Users\hutchim\Desktop\cloud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425" y="314325"/>
                <a:ext cx="609600" cy="609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8" descr="C:\Users\hutchim\Desktop\firewall_flam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725" y="876300"/>
                <a:ext cx="609600" cy="609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 descr="C:\Users\hutchim\Desktop\server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0550" y="857250"/>
                <a:ext cx="609600" cy="609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10" descr="C:\Users\hutchim\Desktop\server_wireless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75" y="809625"/>
                <a:ext cx="609600" cy="609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 descr="C:\Users\hutchim\Desktop\document-htm.png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550" y="1438275"/>
                <a:ext cx="320040" cy="3200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2" descr="C:\Users\hutchim\Desktop\database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866775"/>
                <a:ext cx="609600" cy="6096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>
                <a:off x="4743450" y="1133475"/>
                <a:ext cx="701675" cy="10795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" descr="C:\Users\hutchim\Desktop\document-css.png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2100" y="1438275"/>
                <a:ext cx="320040" cy="3200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" name="Straight Connector 15"/>
              <p:cNvCxnSpPr/>
              <p:nvPr/>
            </p:nvCxnSpPr>
            <p:spPr>
              <a:xfrm flipH="1">
                <a:off x="1028700" y="1457325"/>
                <a:ext cx="95250" cy="26670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200150" y="1466850"/>
                <a:ext cx="133350" cy="27622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323975" y="1466850"/>
                <a:ext cx="209550" cy="12382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95350" y="1447800"/>
                <a:ext cx="133350" cy="15240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 descr="C:\Users\hutchim\Desktop\document-xsl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300" y="1809750"/>
                <a:ext cx="320040" cy="3200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Picture 20" descr="C:\Users\hutchim\Desktop\document-png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6350" y="1809750"/>
                <a:ext cx="320040" cy="3200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2" name="Straight Arrow Connector 21"/>
              <p:cNvCxnSpPr/>
              <p:nvPr/>
            </p:nvCxnSpPr>
            <p:spPr>
              <a:xfrm>
                <a:off x="3257550" y="676275"/>
                <a:ext cx="1107440" cy="44831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1390650" y="714375"/>
                <a:ext cx="1409700" cy="40894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 descr="C:\Users\hutchim\Desktop\login.png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495425"/>
                <a:ext cx="313055" cy="31305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1428750" y="1190625"/>
                <a:ext cx="1390650" cy="43815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3276600" y="1209675"/>
                <a:ext cx="1088390" cy="428625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 descr="C:\Users\hutchim\Desktop\document-htm.png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579" y="2062779"/>
              <a:ext cx="414054" cy="4118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81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06" y="731132"/>
            <a:ext cx="4968141" cy="3536068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 – Code Snippets - Login</a:t>
            </a:r>
            <a:endParaRPr lang="en-GB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9" y="1812228"/>
            <a:ext cx="8869160" cy="165595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32" name="Rectangle 31"/>
          <p:cNvSpPr/>
          <p:nvPr/>
        </p:nvSpPr>
        <p:spPr bwMode="auto">
          <a:xfrm>
            <a:off x="283715" y="2293495"/>
            <a:ext cx="8728664" cy="220661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83715" y="2464512"/>
            <a:ext cx="8728664" cy="545901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83715" y="2980432"/>
            <a:ext cx="8728664" cy="379147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909" y="2499166"/>
            <a:ext cx="6447603" cy="961987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134" y="604487"/>
            <a:ext cx="2503357" cy="178176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37" name="Right Arrow 36"/>
          <p:cNvSpPr/>
          <p:nvPr/>
        </p:nvSpPr>
        <p:spPr bwMode="auto">
          <a:xfrm>
            <a:off x="3385667" y="1299013"/>
            <a:ext cx="2160696" cy="260218"/>
          </a:xfrm>
          <a:prstGeom prst="rightArrow">
            <a:avLst/>
          </a:prstGeom>
          <a:gradFill>
            <a:gsLst>
              <a:gs pos="0">
                <a:srgbClr val="77B8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04" y="1113600"/>
            <a:ext cx="7415189" cy="3433354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38" name="Picture 3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3" y="2675609"/>
            <a:ext cx="4189095" cy="1871345"/>
          </a:xfrm>
          <a:prstGeom prst="rect">
            <a:avLst/>
          </a:prstGeom>
          <a:noFill/>
          <a:ln>
            <a:noFill/>
          </a:ln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134" y="2843219"/>
            <a:ext cx="2503693" cy="17820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41" name="Right Arrow 40"/>
          <p:cNvSpPr/>
          <p:nvPr/>
        </p:nvSpPr>
        <p:spPr bwMode="auto">
          <a:xfrm rot="2058994">
            <a:off x="3189118" y="2248093"/>
            <a:ext cx="2494664" cy="257413"/>
          </a:xfrm>
          <a:prstGeom prst="rightArrow">
            <a:avLst/>
          </a:prstGeom>
          <a:gradFill>
            <a:gsLst>
              <a:gs pos="0">
                <a:srgbClr val="77B8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80" y="1113600"/>
            <a:ext cx="1778400" cy="31536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40" y="1131002"/>
            <a:ext cx="1775710" cy="3151886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3" name="Rectangle 2"/>
          <p:cNvSpPr/>
          <p:nvPr/>
        </p:nvSpPr>
        <p:spPr bwMode="auto">
          <a:xfrm>
            <a:off x="1905000" y="2731354"/>
            <a:ext cx="5272162" cy="180338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5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46914E-6 L -0.12031 -0.196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" y="-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41" grpId="0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Application</a:t>
            </a:r>
            <a:r>
              <a:rPr lang="en-GB" dirty="0"/>
              <a:t> – Code Snippets</a:t>
            </a:r>
            <a:r>
              <a:rPr lang="en-GB" dirty="0" smtClean="0"/>
              <a:t> – To Do List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15" y="536028"/>
            <a:ext cx="5412892" cy="3845224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39" y="654145"/>
            <a:ext cx="2033233" cy="360899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387" y="1208781"/>
            <a:ext cx="4076700" cy="1828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630" y="3250957"/>
            <a:ext cx="2962275" cy="1666875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547" y="3250957"/>
            <a:ext cx="3038475" cy="16383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11" name="Rectangle 10"/>
          <p:cNvSpPr/>
          <p:nvPr/>
        </p:nvSpPr>
        <p:spPr bwMode="auto">
          <a:xfrm>
            <a:off x="3671402" y="1304145"/>
            <a:ext cx="3718749" cy="420882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92763" y="4281165"/>
            <a:ext cx="2372702" cy="420882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15861" y="4279229"/>
            <a:ext cx="2403680" cy="420882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58025E-6 L -0.1401 -0.1953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978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9271 -0.189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94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Application – Code Snippets – </a:t>
            </a:r>
            <a:r>
              <a:rPr lang="en-GB" dirty="0" smtClean="0"/>
              <a:t>Edit To </a:t>
            </a:r>
            <a:r>
              <a:rPr lang="en-GB" dirty="0"/>
              <a:t>Do </a:t>
            </a:r>
            <a:r>
              <a:rPr lang="en-GB" dirty="0" smtClean="0"/>
              <a:t>Item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0" y="536400"/>
            <a:ext cx="5412295" cy="384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28" y="536400"/>
            <a:ext cx="3339068" cy="2339347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520" y="536400"/>
            <a:ext cx="4705176" cy="384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8" name="Rectangle 7"/>
          <p:cNvSpPr/>
          <p:nvPr/>
        </p:nvSpPr>
        <p:spPr bwMode="auto">
          <a:xfrm>
            <a:off x="4046483" y="488379"/>
            <a:ext cx="1208690" cy="205304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046483" y="4141076"/>
            <a:ext cx="2554014" cy="262405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046482" y="741704"/>
            <a:ext cx="4800213" cy="289391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046481" y="1075584"/>
            <a:ext cx="4800213" cy="289391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046481" y="1420600"/>
            <a:ext cx="4800213" cy="639428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46479" y="2071620"/>
            <a:ext cx="4800213" cy="1186028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046478" y="3320859"/>
            <a:ext cx="4800213" cy="284899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58025E-6 L -0.13038 -0.1777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Application – Code Snippets – </a:t>
            </a:r>
            <a:r>
              <a:rPr lang="en-GB" dirty="0" smtClean="0"/>
              <a:t>Date Input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198" y="777766"/>
            <a:ext cx="4788964" cy="366023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88198" y="777766"/>
            <a:ext cx="4788000" cy="36612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382" y="1628131"/>
            <a:ext cx="6512739" cy="243937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5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0.29914 -0.2049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-102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Application – Code </a:t>
            </a:r>
            <a:r>
              <a:rPr lang="en-GB" dirty="0" smtClean="0"/>
              <a:t>Snippets – XSL Includes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12" y="753053"/>
            <a:ext cx="1480703" cy="1053888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512" y="1863615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231" y="2975089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07" y="753053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807" y="1863615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8807" y="2982421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1713" y="753053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0288" y="1863615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9233" y="2982421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3" y="516276"/>
            <a:ext cx="1480703" cy="1053888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4" y="643645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45" y="771014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06" y="893209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67" y="1017469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28" y="1143940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439" y="1259066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900" y="1382494"/>
            <a:ext cx="148483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211" y="1505922"/>
            <a:ext cx="1481984" cy="10548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3715" y="87743"/>
            <a:ext cx="6893447" cy="279232"/>
          </a:xfrm>
        </p:spPr>
        <p:txBody>
          <a:bodyPr/>
          <a:lstStyle/>
          <a:p>
            <a:r>
              <a:rPr lang="en-GB" dirty="0"/>
              <a:t>Example Application – Code </a:t>
            </a:r>
            <a:r>
              <a:rPr lang="en-GB" dirty="0" smtClean="0"/>
              <a:t>Snippets – XSL Includes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5137" y="454672"/>
            <a:ext cx="5709818" cy="4356747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16" name="Rectangle 15"/>
          <p:cNvSpPr/>
          <p:nvPr/>
        </p:nvSpPr>
        <p:spPr bwMode="auto">
          <a:xfrm>
            <a:off x="2650371" y="1171045"/>
            <a:ext cx="2554014" cy="262405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307266" y="2132925"/>
            <a:ext cx="2967409" cy="536703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307266" y="2752827"/>
            <a:ext cx="3188127" cy="536703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307265" y="3389921"/>
            <a:ext cx="3188127" cy="536703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1900" y="3244496"/>
            <a:ext cx="5235864" cy="17792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1900" y="2635353"/>
            <a:ext cx="5235859" cy="23991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8625" y="1570165"/>
            <a:ext cx="5235865" cy="17829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4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168743"/>
              </p:ext>
            </p:extLst>
          </p:nvPr>
        </p:nvGraphicFramePr>
        <p:xfrm>
          <a:off x="319088" y="568325"/>
          <a:ext cx="4697755" cy="289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00" y="406800"/>
            <a:ext cx="1687837" cy="16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Important Considerations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Technology choices</a:t>
            </a:r>
            <a:endParaRPr lang="en-GB" dirty="0">
              <a:solidFill>
                <a:schemeClr val="tx2"/>
              </a:solidFill>
            </a:endParaRP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Visualfiles Online is technology agnostic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Any tool posting HTTP and process XML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82" y="2316382"/>
            <a:ext cx="1997209" cy="23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Important Considerations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Technology choices</a:t>
            </a:r>
            <a:endParaRPr lang="en-GB" dirty="0">
              <a:solidFill>
                <a:schemeClr val="tx2"/>
              </a:solidFill>
            </a:endParaRP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XSLT and JavaScript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Very popular technology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Simple to learn, develop and maintain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Skills readily available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Low cost infrastructure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040" y="976260"/>
            <a:ext cx="4160255" cy="2916257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83582" y="1453236"/>
            <a:ext cx="4845979" cy="496309"/>
          </a:xfrm>
        </p:spPr>
        <p:txBody>
          <a:bodyPr/>
          <a:lstStyle/>
          <a:p>
            <a:r>
              <a:rPr lang="en-GB" dirty="0" smtClean="0"/>
              <a:t>Marcus Hutchinson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89484" y="1949660"/>
            <a:ext cx="4603238" cy="471672"/>
          </a:xfrm>
        </p:spPr>
        <p:txBody>
          <a:bodyPr/>
          <a:lstStyle/>
          <a:p>
            <a:r>
              <a:rPr lang="en-GB" dirty="0"/>
              <a:t>Building Solutions with Visualfiles Online</a:t>
            </a:r>
            <a:endParaRPr lang="en-US" dirty="0"/>
          </a:p>
          <a:p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</p:spTree>
    <p:extLst>
      <p:ext uri="{BB962C8B-B14F-4D97-AF65-F5344CB8AC3E}">
        <p14:creationId xmlns:p14="http://schemas.microsoft.com/office/powerpoint/2010/main" val="417508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Important Considerations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Technology choices</a:t>
            </a:r>
            <a:endParaRPr lang="en-GB" dirty="0">
              <a:solidFill>
                <a:schemeClr val="tx2"/>
              </a:solidFill>
            </a:endParaRPr>
          </a:p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ASP and MVC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Full power of the </a:t>
            </a:r>
            <a:r>
              <a:rPr lang="en-GB" sz="1600" dirty="0" err="1" smtClean="0">
                <a:solidFill>
                  <a:schemeClr val="tx2"/>
                </a:solidFill>
              </a:rPr>
              <a:t>.Net</a:t>
            </a:r>
            <a:r>
              <a:rPr lang="en-GB" sz="1600" dirty="0" smtClean="0">
                <a:solidFill>
                  <a:schemeClr val="tx2"/>
                </a:solidFill>
              </a:rPr>
              <a:t> stack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Advanced capabilities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Increased skill set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Visual Studio Infrastructure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427" y="898092"/>
            <a:ext cx="5064106" cy="3154152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1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Important Considerations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Security Options</a:t>
            </a:r>
            <a:endParaRPr lang="en-GB" dirty="0">
              <a:solidFill>
                <a:schemeClr val="tx2"/>
              </a:solidFill>
            </a:endParaRP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Restricted Entities </a:t>
            </a:r>
            <a:r>
              <a:rPr lang="en-GB" sz="1600" dirty="0" smtClean="0">
                <a:solidFill>
                  <a:schemeClr val="tx2"/>
                </a:solidFill>
              </a:rPr>
              <a:t>– access specific entities and their cases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Access Plans </a:t>
            </a:r>
            <a:r>
              <a:rPr lang="en-GB" sz="1600" dirty="0" smtClean="0">
                <a:solidFill>
                  <a:schemeClr val="tx2"/>
                </a:solidFill>
              </a:rPr>
              <a:t>– specify read-only, no-access or full access to cases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Case Passwords </a:t>
            </a:r>
            <a:r>
              <a:rPr lang="en-GB" sz="1600" dirty="0" smtClean="0">
                <a:solidFill>
                  <a:schemeClr val="tx2"/>
                </a:solidFill>
              </a:rPr>
              <a:t>– allows direct online login to a single case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Script Lockdown </a:t>
            </a:r>
            <a:r>
              <a:rPr lang="en-GB" sz="1600" dirty="0" smtClean="0">
                <a:solidFill>
                  <a:schemeClr val="tx2"/>
                </a:solidFill>
              </a:rPr>
              <a:t>– specify if a script can be run from online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88" y="423884"/>
            <a:ext cx="2476512" cy="18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Important Considerations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Device Capabilities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Limitations of screen sizes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HTML5 Cross Browser Support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Connection Speeds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3" y="1131002"/>
            <a:ext cx="1775710" cy="3151886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562" y="1216282"/>
            <a:ext cx="3990975" cy="2981325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630" y="1797306"/>
            <a:ext cx="4552950" cy="1819275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371" y="1084913"/>
            <a:ext cx="3409606" cy="3197975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12" name="Rectangle 11"/>
          <p:cNvSpPr/>
          <p:nvPr/>
        </p:nvSpPr>
        <p:spPr bwMode="auto">
          <a:xfrm>
            <a:off x="5980385" y="1797306"/>
            <a:ext cx="706117" cy="2485582"/>
          </a:xfrm>
          <a:prstGeom prst="rect">
            <a:avLst/>
          </a:prstGeom>
          <a:noFill/>
          <a:ln w="38100" cap="flat" cmpd="sng" algn="ctr">
            <a:solidFill>
              <a:srgbClr val="77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05671"/>
              </a:solidFill>
              <a:effectLst/>
              <a:latin typeface="Gill Sans MT" pitchFamily="34" charset="0"/>
              <a:sym typeface="Gill Sans" charset="0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21" y="1131002"/>
            <a:ext cx="1778400" cy="3153600"/>
          </a:xfrm>
          <a:prstGeom prst="rect">
            <a:avLst/>
          </a:prstGeom>
          <a:effectLst>
            <a:outerShdw blurRad="127000" dist="50800" dir="6000000" sx="102000" sy="102000" algn="ctr" rotWithShape="0">
              <a:schemeClr val="tx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0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Important Considerations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9976" y="597812"/>
            <a:ext cx="8390316" cy="3923880"/>
          </a:xfrm>
        </p:spPr>
        <p:txBody>
          <a:bodyPr/>
          <a:lstStyle/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Future Maintenance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How easy will it be to…</a:t>
            </a:r>
          </a:p>
          <a:p>
            <a:pPr marL="1270123" lvl="2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Apply branding changes</a:t>
            </a:r>
          </a:p>
          <a:p>
            <a:pPr marL="1270123" lvl="2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Update copyright notices</a:t>
            </a:r>
          </a:p>
          <a:p>
            <a:pPr marL="1270123" lvl="2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Update contact information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tx2"/>
                </a:solidFill>
              </a:rPr>
              <a:t>Use of CSS and XSL Include Files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903289" y="945931"/>
            <a:ext cx="3475570" cy="3299982"/>
            <a:chOff x="4903289" y="945931"/>
            <a:chExt cx="3475570" cy="3299982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3289" y="945931"/>
              <a:ext cx="1360800" cy="968547"/>
            </a:xfrm>
            <a:prstGeom prst="rect">
              <a:avLst/>
            </a:prstGeom>
            <a:effectLst>
              <a:outerShdw blurRad="127000" dist="50800" dir="6000000" sx="102000" sy="102000" algn="ctr" rotWithShape="0">
                <a:schemeClr val="tx1">
                  <a:alpha val="61000"/>
                </a:schemeClr>
              </a:outerShdw>
            </a:effectLst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8059" y="945931"/>
              <a:ext cx="1360800" cy="966689"/>
            </a:xfrm>
            <a:prstGeom prst="rect">
              <a:avLst/>
            </a:prstGeom>
            <a:effectLst>
              <a:outerShdw blurRad="127000" dist="50800" dir="6000000" sx="102000" sy="102000" algn="ctr" rotWithShape="0">
                <a:schemeClr val="tx1">
                  <a:alpha val="61000"/>
                </a:schemeClr>
              </a:outerShdw>
            </a:effectLst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289" y="3279224"/>
              <a:ext cx="1360800" cy="966689"/>
            </a:xfrm>
            <a:prstGeom prst="rect">
              <a:avLst/>
            </a:prstGeom>
            <a:effectLst>
              <a:outerShdw blurRad="127000" dist="50800" dir="6000000" sx="102000" sy="102000" algn="ctr" rotWithShape="0">
                <a:schemeClr val="tx1">
                  <a:alpha val="61000"/>
                </a:schemeClr>
              </a:outerShdw>
            </a:effectLst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8059" y="3279224"/>
              <a:ext cx="1360800" cy="966689"/>
            </a:xfrm>
            <a:prstGeom prst="rect">
              <a:avLst/>
            </a:prstGeom>
            <a:effectLst>
              <a:outerShdw blurRad="127000" dist="50800" dir="6000000" sx="102000" sy="102000" algn="ctr" rotWithShape="0">
                <a:schemeClr val="tx1">
                  <a:alpha val="61000"/>
                </a:scheme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617223" y="1582999"/>
            <a:ext cx="2307021" cy="1968203"/>
            <a:chOff x="5617223" y="1582999"/>
            <a:chExt cx="2307021" cy="19682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303" y="2059967"/>
              <a:ext cx="981717" cy="981717"/>
            </a:xfrm>
            <a:prstGeom prst="rect">
              <a:avLst/>
            </a:prstGeom>
            <a:effectLst>
              <a:outerShdw blurRad="127000" dist="50800" dir="6000000" sx="102000" sy="102000" algn="ctr" rotWithShape="0">
                <a:schemeClr val="tx1">
                  <a:alpha val="61000"/>
                </a:schemeClr>
              </a:outerShdw>
            </a:effectLst>
          </p:spPr>
        </p:pic>
        <p:sp>
          <p:nvSpPr>
            <p:cNvPr id="18" name="Right Arrow 17"/>
            <p:cNvSpPr/>
            <p:nvPr/>
          </p:nvSpPr>
          <p:spPr bwMode="auto">
            <a:xfrm rot="18676314">
              <a:off x="7036413" y="1855747"/>
              <a:ext cx="876089" cy="330593"/>
            </a:xfrm>
            <a:prstGeom prst="rightArrow">
              <a:avLst/>
            </a:prstGeom>
            <a:gradFill>
              <a:gsLst>
                <a:gs pos="0">
                  <a:srgbClr val="77B8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05671"/>
                </a:solidFill>
                <a:effectLst/>
                <a:latin typeface="Gill Sans MT" pitchFamily="34" charset="0"/>
                <a:sym typeface="Gill Sans" charset="0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 rot="13594564">
              <a:off x="5346587" y="1862241"/>
              <a:ext cx="876089" cy="330593"/>
            </a:xfrm>
            <a:prstGeom prst="rightArrow">
              <a:avLst/>
            </a:prstGeom>
            <a:gradFill>
              <a:gsLst>
                <a:gs pos="0">
                  <a:srgbClr val="77B8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05671"/>
                </a:solidFill>
                <a:effectLst/>
                <a:latin typeface="Gill Sans MT" pitchFamily="34" charset="0"/>
                <a:sym typeface="Gill Sans" charset="0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 rot="7970324">
              <a:off x="5344475" y="2947861"/>
              <a:ext cx="876089" cy="330593"/>
            </a:xfrm>
            <a:prstGeom prst="rightArrow">
              <a:avLst/>
            </a:prstGeom>
            <a:gradFill>
              <a:gsLst>
                <a:gs pos="0">
                  <a:srgbClr val="77B8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05671"/>
                </a:solidFill>
                <a:effectLst/>
                <a:latin typeface="Gill Sans MT" pitchFamily="34" charset="0"/>
                <a:sym typeface="Gill Sans" charset="0"/>
              </a:endParaRPr>
            </a:p>
          </p:txBody>
        </p:sp>
        <p:sp>
          <p:nvSpPr>
            <p:cNvPr id="21" name="Right Arrow 20"/>
            <p:cNvSpPr/>
            <p:nvPr/>
          </p:nvSpPr>
          <p:spPr bwMode="auto">
            <a:xfrm rot="2656680">
              <a:off x="7048155" y="2938427"/>
              <a:ext cx="876089" cy="330593"/>
            </a:xfrm>
            <a:prstGeom prst="rightArrow">
              <a:avLst/>
            </a:prstGeom>
            <a:gradFill>
              <a:gsLst>
                <a:gs pos="0">
                  <a:srgbClr val="77B8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 cap="flat" cmpd="sng" algn="ctr">
              <a:solidFill>
                <a:srgbClr val="77B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05671"/>
                </a:solidFill>
                <a:effectLst/>
                <a:latin typeface="Gill Sans MT" pitchFamily="34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3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76" y="2806260"/>
            <a:ext cx="8390316" cy="1744719"/>
          </a:xfrm>
        </p:spPr>
        <p:txBody>
          <a:bodyPr/>
          <a:lstStyle/>
          <a:p>
            <a:pPr marL="411163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Useful Resources …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Lexis Visualfiles Online Command Reference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Lexis Visualfiles Online Accelerator Guide and Project</a:t>
            </a:r>
          </a:p>
          <a:p>
            <a:pPr marL="878509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hlinkClick r:id="rId3"/>
              </a:rPr>
              <a:t>https://www.w3schools.com</a:t>
            </a:r>
            <a:r>
              <a:rPr lang="en-GB" sz="1600" dirty="0" smtClean="0">
                <a:solidFill>
                  <a:schemeClr val="tx2"/>
                </a:solidFill>
                <a:hlinkClick r:id="rId3"/>
              </a:rPr>
              <a:t>/</a:t>
            </a:r>
            <a:r>
              <a:rPr lang="en-GB" sz="1600" dirty="0">
                <a:solidFill>
                  <a:schemeClr val="tx2"/>
                </a:solidFill>
              </a:rPr>
              <a:t> and </a:t>
            </a:r>
            <a:r>
              <a:rPr lang="en-GB" sz="1600" dirty="0">
                <a:solidFill>
                  <a:schemeClr val="tx2"/>
                </a:solidFill>
                <a:hlinkClick r:id="rId4"/>
              </a:rPr>
              <a:t>http://stackoverflow.com</a:t>
            </a:r>
            <a:r>
              <a:rPr lang="en-GB" sz="1600" dirty="0" smtClean="0">
                <a:solidFill>
                  <a:schemeClr val="tx2"/>
                </a:solidFill>
                <a:hlinkClick r:id="rId4"/>
              </a:rPr>
              <a:t>/</a:t>
            </a:r>
            <a:endParaRPr lang="en-GB" sz="1600" dirty="0" smtClean="0">
              <a:solidFill>
                <a:schemeClr val="tx2"/>
              </a:solidFill>
            </a:endParaRPr>
          </a:p>
          <a:p>
            <a:pPr marL="411163" lvl="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5614" y="557047"/>
            <a:ext cx="8755117" cy="198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algn="ctr"/>
            <a:r>
              <a:rPr lang="en-GB" kern="0" dirty="0" smtClean="0"/>
              <a:t>“A toolkit allowing the creation of Visualfiles applications delivered securely over the internet.”</a:t>
            </a:r>
          </a:p>
          <a:p>
            <a:pPr lvl="0" algn="ctr"/>
            <a:r>
              <a:rPr lang="en-GB" sz="3200" dirty="0">
                <a:solidFill>
                  <a:schemeClr val="tx2"/>
                </a:solidFill>
                <a:hlinkClick r:id="rId5"/>
              </a:rPr>
              <a:t>https://lexisnexis.convergecloud.co.uk:8081/share/</a:t>
            </a:r>
            <a:endParaRPr lang="en-GB" sz="3200" dirty="0">
              <a:solidFill>
                <a:schemeClr val="tx2"/>
              </a:solidFill>
            </a:endParaRPr>
          </a:p>
          <a:p>
            <a:pPr algn="ctr"/>
            <a:endParaRPr lang="en-GB" kern="0" dirty="0" smtClean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5862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5614" y="557047"/>
            <a:ext cx="8755117" cy="68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1880" tIns="31880" rIns="31880" bIns="31880" numCol="1" anchor="t" anchorCtr="0" compatLnSpc="1">
            <a:prstTxWarp prst="textNoShape">
              <a:avLst/>
            </a:prstTxWarp>
          </a:bodyPr>
          <a:lstStyle>
            <a:lvl1pPr marL="42849" indent="0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None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1pPr>
            <a:lvl2pPr marL="510195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Arial"/>
              <a:buChar char="•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2pPr>
            <a:lvl3pPr marL="901809" indent="-173386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3pPr>
            <a:lvl4pPr marL="1348229" indent="-219224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4pPr>
            <a:lvl5pPr marL="1748812" indent="-165415" algn="l" rtl="0" eaLnBrk="0" fontAlgn="base" hangingPunct="0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77B800"/>
              </a:buClr>
              <a:buSzPct val="105000"/>
              <a:buFont typeface="Times New Roman" charset="0"/>
              <a:buChar char="-"/>
              <a:tabLst>
                <a:tab pos="619807" algn="l"/>
              </a:tabLst>
              <a:defRPr sz="28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  <a:sym typeface="Times New Roman" charset="0"/>
              </a:defRPr>
            </a:lvl5pPr>
            <a:lvl6pPr marL="2035796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6pPr>
            <a:lvl7pPr marL="2322781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7pPr>
            <a:lvl8pPr marL="2609765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8pPr>
            <a:lvl9pPr marL="2896750" indent="-165415" algn="l" rtl="0" fontAlgn="base">
              <a:lnSpc>
                <a:spcPct val="120000"/>
              </a:lnSpc>
              <a:spcBef>
                <a:spcPct val="10000"/>
              </a:spcBef>
              <a:spcAft>
                <a:spcPct val="40000"/>
              </a:spcAft>
              <a:buClr>
                <a:srgbClr val="B01F2E"/>
              </a:buClr>
              <a:buSzPct val="105000"/>
              <a:buFont typeface="Times New Roman" pitchFamily="18" charset="0"/>
              <a:buChar char="-"/>
              <a:tabLst>
                <a:tab pos="619807" algn="l"/>
              </a:tabLst>
              <a:defRPr sz="1300">
                <a:solidFill>
                  <a:srgbClr val="005671"/>
                </a:solidFill>
                <a:latin typeface="+mn-lt"/>
                <a:sym typeface="Times New Roman" pitchFamily="18" charset="0"/>
              </a:defRPr>
            </a:lvl9pPr>
          </a:lstStyle>
          <a:p>
            <a:pPr lvl="0" algn="ctr"/>
            <a:r>
              <a:rPr lang="en-GB" sz="3200" dirty="0" smtClean="0">
                <a:solidFill>
                  <a:schemeClr val="tx2"/>
                </a:solidFill>
                <a:hlinkClick r:id="rId3"/>
              </a:rPr>
              <a:t>https</a:t>
            </a:r>
            <a:r>
              <a:rPr lang="en-GB" sz="3200" dirty="0">
                <a:solidFill>
                  <a:schemeClr val="tx2"/>
                </a:solidFill>
                <a:hlinkClick r:id="rId3"/>
              </a:rPr>
              <a:t>://lexisnexis.convergecloud.co.uk:8081/share/</a:t>
            </a:r>
            <a:endParaRPr lang="en-GB" sz="3200" dirty="0">
              <a:solidFill>
                <a:schemeClr val="tx2"/>
              </a:solidFill>
            </a:endParaRPr>
          </a:p>
          <a:p>
            <a:pPr algn="ctr"/>
            <a:endParaRPr lang="en-GB" kern="0" dirty="0" smtClean="0"/>
          </a:p>
          <a:p>
            <a:endParaRPr lang="en-GB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7" y="1241571"/>
            <a:ext cx="2527508" cy="29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39" y="407093"/>
            <a:ext cx="1687837" cy="1687837"/>
          </a:xfrm>
          <a:prstGeom prst="rect">
            <a:avLst/>
          </a:prstGeom>
        </p:spPr>
      </p:pic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46223"/>
              </p:ext>
            </p:extLst>
          </p:nvPr>
        </p:nvGraphicFramePr>
        <p:xfrm>
          <a:off x="319088" y="568325"/>
          <a:ext cx="4697755" cy="289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013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39" y="407093"/>
            <a:ext cx="1687837" cy="1687837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669220"/>
              </p:ext>
            </p:extLst>
          </p:nvPr>
        </p:nvGraphicFramePr>
        <p:xfrm>
          <a:off x="319088" y="568325"/>
          <a:ext cx="4697755" cy="289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822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Visualfiles Online?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76" y="1366344"/>
            <a:ext cx="8390316" cy="3155347"/>
          </a:xfrm>
        </p:spPr>
        <p:txBody>
          <a:bodyPr/>
          <a:lstStyle/>
          <a:p>
            <a:pPr algn="ctr"/>
            <a:r>
              <a:rPr lang="en-GB" dirty="0"/>
              <a:t>“A toolkit allowing the creation of </a:t>
            </a:r>
            <a:r>
              <a:rPr lang="en-GB" dirty="0" smtClean="0"/>
              <a:t>Visualfiles </a:t>
            </a:r>
            <a:r>
              <a:rPr lang="en-GB" dirty="0"/>
              <a:t>applications </a:t>
            </a:r>
            <a:r>
              <a:rPr lang="en-GB" dirty="0" smtClean="0"/>
              <a:t>delivered securely </a:t>
            </a:r>
            <a:r>
              <a:rPr lang="en-GB" dirty="0"/>
              <a:t>over the </a:t>
            </a:r>
            <a:r>
              <a:rPr lang="en-GB" dirty="0" smtClean="0"/>
              <a:t>internet.”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5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31" y="413254"/>
            <a:ext cx="1363279" cy="1818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Visualfiles Online?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Visualfiles</a:t>
            </a:r>
            <a:r>
              <a:rPr lang="en-GB" dirty="0" smtClean="0"/>
              <a:t> service on the web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r>
              <a:rPr lang="en-GB" sz="2000" dirty="0"/>
              <a:t>R</a:t>
            </a:r>
            <a:r>
              <a:rPr lang="en-GB" sz="2000" dirty="0" smtClean="0"/>
              <a:t>eceives instructions as HTTP requests 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Responds with information packaged as XML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Allows access to Visualfiles from any compatible device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Simple set of function calls to standard Visualfiles objects</a:t>
            </a:r>
          </a:p>
        </p:txBody>
      </p:sp>
    </p:spTree>
    <p:extLst>
      <p:ext uri="{BB962C8B-B14F-4D97-AF65-F5344CB8AC3E}">
        <p14:creationId xmlns:p14="http://schemas.microsoft.com/office/powerpoint/2010/main" val="208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Visualfiles Online?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Visualfiles</a:t>
            </a:r>
            <a:r>
              <a:rPr lang="en-GB" dirty="0"/>
              <a:t> service on the web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Invoke system scripts, search, retrieve and update data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Upload and download documents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Honour the Visualfiles security model</a:t>
            </a:r>
          </a:p>
          <a:p>
            <a:pPr marL="967395" lvl="1" indent="-45720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70" y="2936147"/>
            <a:ext cx="2170599" cy="16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78398" y="81547"/>
            <a:ext cx="6893447" cy="279232"/>
          </a:xfrm>
        </p:spPr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pic>
        <p:nvPicPr>
          <p:cNvPr id="5" name="Picture 4" descr="LEXISNEXIS new logo 20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5" y="4664641"/>
            <a:ext cx="1382934" cy="268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8353" y="4637347"/>
            <a:ext cx="23578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Omnes Regular"/>
                <a:cs typeface="Omnes Regular"/>
              </a:rPr>
              <a:t>Enterprise Solutions</a:t>
            </a: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039355"/>
              </p:ext>
            </p:extLst>
          </p:nvPr>
        </p:nvGraphicFramePr>
        <p:xfrm>
          <a:off x="319088" y="568325"/>
          <a:ext cx="4697755" cy="289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39" y="407093"/>
            <a:ext cx="1687837" cy="16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DING SLIDE">
  <a:themeElements>
    <a:clrScheme name="WYVER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YVERN MASTER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lnDef>
  </a:objectDefaults>
  <a:extraClrSchemeLst>
    <a:extraClrScheme>
      <a:clrScheme name="WYVER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SLIDE">
  <a:themeElements>
    <a:clrScheme name="WYVER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YVERN MASTER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lnDef>
  </a:objectDefaults>
  <a:extraClrSchemeLst>
    <a:extraClrScheme>
      <a:clrScheme name="WYVER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AME SLIDE">
  <a:themeElements>
    <a:clrScheme name="WYVER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YVERN MASTER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lnDef>
  </a:objectDefaults>
  <a:extraClrSchemeLst>
    <a:extraClrScheme>
      <a:clrScheme name="WYVER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reen back">
  <a:themeElements>
    <a:clrScheme name="WYVER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YVERN MASTER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lnDef>
  </a:objectDefaults>
  <a:extraClrSchemeLst>
    <a:extraClrScheme>
      <a:clrScheme name="WYVER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 back">
  <a:themeElements>
    <a:clrScheme name="WYVER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YVERN MASTER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lnDef>
  </a:objectDefaults>
  <a:extraClrSchemeLst>
    <a:extraClrScheme>
      <a:clrScheme name="WYVER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ale back">
  <a:themeElements>
    <a:clrScheme name="WYVER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YVERN MASTER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5671"/>
            </a:solidFill>
            <a:effectLst/>
            <a:latin typeface="Gill Sans MT" pitchFamily="34" charset="0"/>
            <a:sym typeface="Gill Sans" charset="0"/>
          </a:defRPr>
        </a:defPPr>
      </a:lstStyle>
    </a:lnDef>
  </a:objectDefaults>
  <a:extraClrSchemeLst>
    <a:extraClrScheme>
      <a:clrScheme name="WYVER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LEXI_2698_VF Share PPT Template_130116.potx</Template>
  <TotalTime>10247</TotalTime>
  <Pages>0</Pages>
  <Words>744</Words>
  <Characters>0</Characters>
  <Application>Microsoft Office PowerPoint</Application>
  <PresentationFormat>On-screen Show (16:9)</PresentationFormat>
  <Lines>0</Lines>
  <Paragraphs>217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ＭＳ Ｐゴシック</vt:lpstr>
      <vt:lpstr>Arial</vt:lpstr>
      <vt:lpstr>Calibri</vt:lpstr>
      <vt:lpstr>Gill Sans</vt:lpstr>
      <vt:lpstr>Gill Sans MT</vt:lpstr>
      <vt:lpstr>Omnes Regular</vt:lpstr>
      <vt:lpstr>Times New Roman</vt:lpstr>
      <vt:lpstr>Times New Roman Bold</vt:lpstr>
      <vt:lpstr>HOLDING SLIDE</vt:lpstr>
      <vt:lpstr>TITLE SLIDE</vt:lpstr>
      <vt:lpstr>NAME SLIDE</vt:lpstr>
      <vt:lpstr>green back</vt:lpstr>
      <vt:lpstr>white back</vt:lpstr>
      <vt:lpstr>pale back</vt:lpstr>
      <vt:lpstr>PowerPoint Presentation</vt:lpstr>
      <vt:lpstr>PowerPoint Presentation</vt:lpstr>
      <vt:lpstr>PowerPoint Presentation</vt:lpstr>
      <vt:lpstr>Agenda</vt:lpstr>
      <vt:lpstr>Agenda</vt:lpstr>
      <vt:lpstr>What is Visualfiles Online?</vt:lpstr>
      <vt:lpstr>What is Visualfiles Online?</vt:lpstr>
      <vt:lpstr>What is Visualfiles Online?</vt:lpstr>
      <vt:lpstr>Agenda</vt:lpstr>
      <vt:lpstr>Why Build An Online Solution</vt:lpstr>
      <vt:lpstr>Why Build An Online Solution</vt:lpstr>
      <vt:lpstr>Why Build An Online Solution</vt:lpstr>
      <vt:lpstr>Agenda</vt:lpstr>
      <vt:lpstr>Example Application</vt:lpstr>
      <vt:lpstr>Example Application</vt:lpstr>
      <vt:lpstr>Example Application</vt:lpstr>
      <vt:lpstr>Example Application</vt:lpstr>
      <vt:lpstr>Example Application - Security</vt:lpstr>
      <vt:lpstr>Example Application</vt:lpstr>
      <vt:lpstr>Example Application</vt:lpstr>
      <vt:lpstr>Example Application – Code Snippets - Login</vt:lpstr>
      <vt:lpstr>Example Application – Code Snippets – To Do List</vt:lpstr>
      <vt:lpstr>Example Application – Code Snippets – Edit To Do Item</vt:lpstr>
      <vt:lpstr>Example Application – Code Snippets – Date Input</vt:lpstr>
      <vt:lpstr>Example Application – Code Snippets – XSL Includes</vt:lpstr>
      <vt:lpstr>Example Application – Code Snippets – XSL Includes</vt:lpstr>
      <vt:lpstr>Agenda</vt:lpstr>
      <vt:lpstr>Important Considerations</vt:lpstr>
      <vt:lpstr>Important Considerations</vt:lpstr>
      <vt:lpstr>Important Considerations</vt:lpstr>
      <vt:lpstr>Important Considerations</vt:lpstr>
      <vt:lpstr>Important Considerations</vt:lpstr>
      <vt:lpstr>Important Considerations</vt:lpstr>
      <vt:lpstr>Summary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Andy Allars</dc:creator>
  <cp:lastModifiedBy>Marc Hughes</cp:lastModifiedBy>
  <cp:revision>775</cp:revision>
  <cp:lastPrinted>2017-02-25T12:12:18Z</cp:lastPrinted>
  <dcterms:created xsi:type="dcterms:W3CDTF">2010-10-27T12:42:58Z</dcterms:created>
  <dcterms:modified xsi:type="dcterms:W3CDTF">2017-03-23T16:14:55Z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426068844</vt:i4>
  </property>
  <property fmtid="{D5CDD505-2E9C-101B-9397-08002B2CF9AE}" pid="4" name="_EmailSubject">
    <vt:lpwstr>Share 2017 Brochures &amp; Data sheets </vt:lpwstr>
  </property>
  <property fmtid="{D5CDD505-2E9C-101B-9397-08002B2CF9AE}" pid="5" name="_AuthorEmail">
    <vt:lpwstr>marcus.hutchinson@lexisnexis.co.uk</vt:lpwstr>
  </property>
  <property fmtid="{D5CDD505-2E9C-101B-9397-08002B2CF9AE}" pid="6" name="_AuthorEmailDisplayName">
    <vt:lpwstr>Hutchinson, Marcus (LNG-LEE)</vt:lpwstr>
  </property>
</Properties>
</file>