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80" r:id="rId2"/>
    <p:sldMasterId id="2147483672" r:id="rId3"/>
    <p:sldMasterId id="2147483674" r:id="rId4"/>
    <p:sldMasterId id="2147483676" r:id="rId5"/>
    <p:sldMasterId id="2147483678" r:id="rId6"/>
  </p:sldMasterIdLst>
  <p:notesMasterIdLst>
    <p:notesMasterId r:id="rId25"/>
  </p:notesMasterIdLst>
  <p:handoutMasterIdLst>
    <p:handoutMasterId r:id="rId26"/>
  </p:handoutMasterIdLst>
  <p:sldIdLst>
    <p:sldId id="339" r:id="rId7"/>
    <p:sldId id="340" r:id="rId8"/>
    <p:sldId id="341" r:id="rId9"/>
    <p:sldId id="342" r:id="rId10"/>
    <p:sldId id="343" r:id="rId11"/>
    <p:sldId id="346" r:id="rId12"/>
    <p:sldId id="347" r:id="rId13"/>
    <p:sldId id="348" r:id="rId14"/>
    <p:sldId id="349" r:id="rId15"/>
    <p:sldId id="351" r:id="rId16"/>
    <p:sldId id="350" r:id="rId17"/>
    <p:sldId id="360" r:id="rId18"/>
    <p:sldId id="361" r:id="rId19"/>
    <p:sldId id="362" r:id="rId20"/>
    <p:sldId id="353" r:id="rId21"/>
    <p:sldId id="355" r:id="rId22"/>
    <p:sldId id="356" r:id="rId23"/>
    <p:sldId id="352" r:id="rId24"/>
  </p:sldIdLst>
  <p:sldSz cx="9144000" cy="5143500" type="screen16x9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1pPr>
    <a:lvl2pPr marL="286984"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2pPr>
    <a:lvl3pPr marL="573969"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3pPr>
    <a:lvl4pPr marL="860953"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4pPr>
    <a:lvl5pPr marL="1147938"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5pPr>
    <a:lvl6pPr marL="1434922" algn="l" defTabSz="286984" rtl="0" eaLnBrk="1" latinLnBrk="0" hangingPunct="1"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6pPr>
    <a:lvl7pPr marL="1721907" algn="l" defTabSz="286984" rtl="0" eaLnBrk="1" latinLnBrk="0" hangingPunct="1"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7pPr>
    <a:lvl8pPr marL="2008891" algn="l" defTabSz="286984" rtl="0" eaLnBrk="1" latinLnBrk="0" hangingPunct="1"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8pPr>
    <a:lvl9pPr marL="2295876" algn="l" defTabSz="286984" rtl="0" eaLnBrk="1" latinLnBrk="0" hangingPunct="1"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2">
          <p15:clr>
            <a:srgbClr val="A4A3A4"/>
          </p15:clr>
        </p15:guide>
        <p15:guide id="2" orient="horz" pos="3067">
          <p15:clr>
            <a:srgbClr val="A4A3A4"/>
          </p15:clr>
        </p15:guide>
        <p15:guide id="3" orient="horz" pos="325">
          <p15:clr>
            <a:srgbClr val="A4A3A4"/>
          </p15:clr>
        </p15:guide>
        <p15:guide id="4" orient="horz" pos="647">
          <p15:clr>
            <a:srgbClr val="A4A3A4"/>
          </p15:clr>
        </p15:guide>
        <p15:guide id="5" orient="horz" pos="2984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pos="284">
          <p15:clr>
            <a:srgbClr val="A4A3A4"/>
          </p15:clr>
        </p15:guide>
        <p15:guide id="8" pos="178">
          <p15:clr>
            <a:srgbClr val="A4A3A4"/>
          </p15:clr>
        </p15:guide>
        <p15:guide id="9" pos="690">
          <p15:clr>
            <a:srgbClr val="A4A3A4"/>
          </p15:clr>
        </p15:guide>
        <p15:guide id="10" pos="1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B5C486"/>
    <a:srgbClr val="77B800"/>
    <a:srgbClr val="151515"/>
    <a:srgbClr val="8F2B8C"/>
    <a:srgbClr val="5B6972"/>
    <a:srgbClr val="C0C1BF"/>
    <a:srgbClr val="CF1C25"/>
    <a:srgbClr val="123E4E"/>
    <a:srgbClr val="2FA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102"/>
      </p:cViewPr>
      <p:guideLst>
        <p:guide orient="horz" pos="1532"/>
        <p:guide orient="horz" pos="3067"/>
        <p:guide orient="horz" pos="325"/>
        <p:guide orient="horz" pos="647"/>
        <p:guide orient="horz" pos="2984"/>
        <p:guide orient="horz" pos="1076"/>
        <p:guide pos="284"/>
        <p:guide pos="178"/>
        <p:guide pos="690"/>
        <p:guide pos="12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798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FA45-3D96-442C-AC5D-D96C88F6200F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C657-F364-4959-B11A-399DBC69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2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Gill Sans MT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690B5B-43D4-7E44-913B-1A5FFBE7793B}" type="datetime1">
              <a:rPr lang="en-US"/>
              <a:pPr>
                <a:defRPr/>
              </a:pPr>
              <a:t>3/16/2017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Gill Sans MT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7D5214-3F06-1B4D-9BE0-5A1876BF19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28698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pitchFamily="34" charset="-128"/>
      </a:defRPr>
    </a:lvl2pPr>
    <a:lvl3pPr marL="57396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pitchFamily="34" charset="-128"/>
      </a:defRPr>
    </a:lvl3pPr>
    <a:lvl4pPr marL="86095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pitchFamily="34" charset="-128"/>
      </a:defRPr>
    </a:lvl4pPr>
    <a:lvl5pPr marL="114793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pitchFamily="34" charset="-128"/>
      </a:defRPr>
    </a:lvl5pPr>
    <a:lvl6pPr marL="1434922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5214-3F06-1B4D-9BE0-5A1876BF198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6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580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184" y="2693799"/>
            <a:ext cx="7886700" cy="693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575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sz="quarter" idx="11"/>
          </p:nvPr>
        </p:nvSpPr>
        <p:spPr>
          <a:xfrm>
            <a:off x="450850" y="1453236"/>
            <a:ext cx="5730494" cy="49630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42849" indent="0">
              <a:buFont typeface="Arial"/>
              <a:buNone/>
              <a:defRPr sz="3200" b="1">
                <a:solidFill>
                  <a:srgbClr val="77B800"/>
                </a:solidFill>
              </a:defRPr>
            </a:lvl1pPr>
            <a:lvl2pPr marL="336808" indent="0">
              <a:buNone/>
              <a:defRPr/>
            </a:lvl2pPr>
            <a:lvl3pPr marL="728423" indent="0">
              <a:buNone/>
              <a:defRPr/>
            </a:lvl3pPr>
            <a:lvl4pPr marL="1129005" indent="0">
              <a:buNone/>
              <a:defRPr/>
            </a:lvl4pPr>
            <a:lvl5pPr marL="1583397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2"/>
          </p:nvPr>
        </p:nvSpPr>
        <p:spPr>
          <a:xfrm>
            <a:off x="456752" y="1949660"/>
            <a:ext cx="4832135" cy="471672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42849" indent="0">
              <a:buFont typeface="Arial"/>
              <a:buNone/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61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9976" y="597812"/>
            <a:ext cx="8390316" cy="3923880"/>
          </a:xfrm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0852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715" y="87743"/>
            <a:ext cx="6893447" cy="27923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9976" y="597812"/>
            <a:ext cx="8390316" cy="3923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0852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715" y="87743"/>
            <a:ext cx="6893447" cy="27923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9976" y="597812"/>
            <a:ext cx="8390316" cy="3923880"/>
          </a:xfrm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0852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tif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tif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tif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5" y="763"/>
            <a:ext cx="9141289" cy="5141975"/>
          </a:xfrm>
          <a:prstGeom prst="rect">
            <a:avLst/>
          </a:prstGeom>
        </p:spPr>
      </p:pic>
      <p:pic>
        <p:nvPicPr>
          <p:cNvPr id="4" name="Picture 3" descr="LEXISNEXIS new logo 201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5500" y="3967699"/>
            <a:ext cx="2249190" cy="1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1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5" y="185"/>
            <a:ext cx="9141289" cy="5143129"/>
          </a:xfrm>
          <a:prstGeom prst="rect">
            <a:avLst/>
          </a:prstGeom>
        </p:spPr>
      </p:pic>
      <p:pic>
        <p:nvPicPr>
          <p:cNvPr id="4" name="Picture 3" descr="LEXISNEXIS new logo 201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3312" y="2436360"/>
            <a:ext cx="3502462" cy="2882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184" y="2693799"/>
            <a:ext cx="7886700" cy="6936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10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5" y="762"/>
            <a:ext cx="9141288" cy="5141975"/>
          </a:xfrm>
          <a:prstGeom prst="rect">
            <a:avLst/>
          </a:prstGeom>
        </p:spPr>
      </p:pic>
      <p:pic>
        <p:nvPicPr>
          <p:cNvPr id="3" name="Picture 2" descr="LEXISNEXIS new logo 201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01520" y="3924626"/>
            <a:ext cx="3502462" cy="2882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1" y="2285"/>
            <a:ext cx="9135877" cy="513893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9976" y="597812"/>
            <a:ext cx="8390316" cy="30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" charset="0"/>
              </a:rPr>
              <a:t> Click to edit Master text styles</a:t>
            </a:r>
          </a:p>
          <a:p>
            <a:pPr lvl="1"/>
            <a:r>
              <a:rPr lang="en-US" dirty="0">
                <a:sym typeface="Times New Roman" charset="0"/>
              </a:rPr>
              <a:t>Second level</a:t>
            </a:r>
          </a:p>
          <a:p>
            <a:pPr lvl="2"/>
            <a:r>
              <a:rPr lang="en-US" dirty="0">
                <a:sym typeface="Times New Roman" charset="0"/>
              </a:rPr>
              <a:t>Third level</a:t>
            </a:r>
          </a:p>
          <a:p>
            <a:pPr lvl="3"/>
            <a:r>
              <a:rPr lang="en-US" dirty="0">
                <a:sym typeface="Times New Roman" charset="0"/>
              </a:rPr>
              <a:t>Fourth level</a:t>
            </a:r>
          </a:p>
          <a:p>
            <a:pPr lvl="4"/>
            <a:r>
              <a:rPr lang="en-US" dirty="0">
                <a:sym typeface="Times New Roman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3715" y="87743"/>
            <a:ext cx="6893447" cy="2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 Bold" charset="0"/>
              </a:rPr>
              <a:t>Click to edit Master title style</a:t>
            </a:r>
          </a:p>
        </p:txBody>
      </p:sp>
      <p:pic>
        <p:nvPicPr>
          <p:cNvPr id="6" name="Picture 5" descr="LEXISNEXIS new logo 201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0" y="395593"/>
            <a:ext cx="9139938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 cap="flat" cmpd="sng" algn="ctr">
            <a:solidFill>
              <a:srgbClr val="B5C4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37379" y="122932"/>
            <a:ext cx="1841606" cy="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rgbClr val="77B800"/>
          </a:solidFill>
          <a:effectLst/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2285"/>
            <a:ext cx="9135877" cy="5138930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3715" y="87743"/>
            <a:ext cx="6893447" cy="2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 Bold" charset="0"/>
              </a:rPr>
              <a:t>Click to edit Master title style</a:t>
            </a:r>
          </a:p>
        </p:txBody>
      </p:sp>
      <p:sp>
        <p:nvSpPr>
          <p:cNvPr id="1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9976" y="597812"/>
            <a:ext cx="8390316" cy="30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" charset="0"/>
              </a:rPr>
              <a:t> Click to edit Master text styles</a:t>
            </a:r>
          </a:p>
          <a:p>
            <a:pPr lvl="1"/>
            <a:r>
              <a:rPr lang="en-US" dirty="0">
                <a:sym typeface="Times New Roman" charset="0"/>
              </a:rPr>
              <a:t>Second level</a:t>
            </a:r>
          </a:p>
          <a:p>
            <a:pPr lvl="2"/>
            <a:r>
              <a:rPr lang="en-US" dirty="0">
                <a:sym typeface="Times New Roman" charset="0"/>
              </a:rPr>
              <a:t>Third level</a:t>
            </a:r>
          </a:p>
          <a:p>
            <a:pPr lvl="3"/>
            <a:r>
              <a:rPr lang="en-US" dirty="0">
                <a:sym typeface="Times New Roman" charset="0"/>
              </a:rPr>
              <a:t>Fourth level</a:t>
            </a:r>
          </a:p>
          <a:p>
            <a:pPr lvl="4"/>
            <a:r>
              <a:rPr lang="en-US" dirty="0">
                <a:sym typeface="Times New Roman" charset="0"/>
              </a:rPr>
              <a:t>Fifth level</a:t>
            </a:r>
          </a:p>
        </p:txBody>
      </p:sp>
      <p:pic>
        <p:nvPicPr>
          <p:cNvPr id="6" name="Picture 5" descr="LEXISNEXIS new logo 201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395593"/>
            <a:ext cx="9139938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 cap="flat" cmpd="sng" algn="ctr">
            <a:solidFill>
              <a:srgbClr val="B5C4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37379" y="122932"/>
            <a:ext cx="1841606" cy="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rgbClr val="77B8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1" y="2285"/>
            <a:ext cx="9135877" cy="513893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9976" y="597812"/>
            <a:ext cx="8390316" cy="30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" charset="0"/>
              </a:rPr>
              <a:t> Click to edit Master text styles</a:t>
            </a:r>
          </a:p>
          <a:p>
            <a:pPr lvl="1"/>
            <a:r>
              <a:rPr lang="en-US" dirty="0">
                <a:sym typeface="Times New Roman" charset="0"/>
              </a:rPr>
              <a:t>Second level</a:t>
            </a:r>
          </a:p>
          <a:p>
            <a:pPr lvl="2"/>
            <a:r>
              <a:rPr lang="en-US" dirty="0">
                <a:sym typeface="Times New Roman" charset="0"/>
              </a:rPr>
              <a:t>Third level</a:t>
            </a:r>
          </a:p>
          <a:p>
            <a:pPr lvl="3"/>
            <a:r>
              <a:rPr lang="en-US" dirty="0">
                <a:sym typeface="Times New Roman" charset="0"/>
              </a:rPr>
              <a:t>Fourth level</a:t>
            </a:r>
          </a:p>
          <a:p>
            <a:pPr lvl="4"/>
            <a:r>
              <a:rPr lang="en-US" dirty="0">
                <a:sym typeface="Times New Roman" charset="0"/>
              </a:rPr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3715" y="87743"/>
            <a:ext cx="6893447" cy="2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 Bold" charset="0"/>
              </a:rPr>
              <a:t>Click to edit Master title style</a:t>
            </a:r>
          </a:p>
        </p:txBody>
      </p:sp>
      <p:pic>
        <p:nvPicPr>
          <p:cNvPr id="7" name="Picture 6" descr="LEXISNEXIS new logo 201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395593"/>
            <a:ext cx="9139938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 cap="flat" cmpd="sng" algn="ctr">
            <a:solidFill>
              <a:srgbClr val="B5C4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37379" y="122932"/>
            <a:ext cx="1841606" cy="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rgbClr val="77B8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andra.wayman@lexisnexis.co.u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51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Efficient Scripting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028004"/>
              </p:ext>
            </p:extLst>
          </p:nvPr>
        </p:nvGraphicFramePr>
        <p:xfrm>
          <a:off x="290513" y="598489"/>
          <a:ext cx="8389937" cy="3169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9937"/>
              </a:tblGrid>
              <a:tr h="625199"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Traditional</a:t>
                      </a:r>
                      <a:r>
                        <a:rPr lang="en-GB" i="1" baseline="0" dirty="0" smtClean="0">
                          <a:solidFill>
                            <a:schemeClr val="tx1"/>
                          </a:solidFill>
                        </a:rPr>
                        <a:t> grid script: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44445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create-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",name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",type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",format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X(30)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create-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",name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",type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",format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X(30)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create-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",name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",type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",format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X(30)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create-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",name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",type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",format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X(30)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ForEach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DEFE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create-row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Assign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GR01=DEF03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Assign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GR02=DEF15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Assign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GR03=DEF18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Assign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GR04=DEF20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EndFor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06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Efficient Scripting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309623"/>
              </p:ext>
            </p:extLst>
          </p:nvPr>
        </p:nvGraphicFramePr>
        <p:xfrm>
          <a:off x="190920" y="1141101"/>
          <a:ext cx="8732016" cy="180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016"/>
              </a:tblGrid>
              <a:tr h="273553">
                <a:tc>
                  <a:txBody>
                    <a:bodyPr/>
                    <a:lstStyle/>
                    <a:p>
                      <a:r>
                        <a:rPr lang="en-GB" sz="1400" i="1" dirty="0" smtClean="0">
                          <a:solidFill>
                            <a:schemeClr val="tx1"/>
                          </a:solidFill>
                        </a:rPr>
                        <a:t>&amp;GRID</a:t>
                      </a:r>
                      <a:r>
                        <a:rPr lang="en-GB" sz="1400" i="1" baseline="0" dirty="0" smtClean="0">
                          <a:solidFill>
                            <a:schemeClr val="tx1"/>
                          </a:solidFill>
                        </a:rPr>
                        <a:t> action=“fill”</a:t>
                      </a:r>
                      <a:endParaRPr lang="en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99368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0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action="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",type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",code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</a:t>
                      </a:r>
                    </a:p>
                    <a:p>
                      <a:pPr marL="180975" indent="0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fields="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DEF03;Name,DEF15;Address,DEF18;Mobile,DEF20;Email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</a:t>
                      </a:r>
                    </a:p>
                    <a:p>
                      <a:pPr marL="180975" indent="0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formats="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x(30),x(30),x(30),x(30)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</a:t>
                      </a:r>
                    </a:p>
                    <a:p>
                      <a:pPr marL="180975" indent="0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datatypes="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char,char,char,char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action="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296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Monitoring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29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&amp;History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700" b="1" dirty="0" smtClean="0"/>
          </a:p>
          <a:p>
            <a:r>
              <a:rPr lang="en-GB" sz="2700" dirty="0" smtClean="0"/>
              <a:t>[&amp;</a:t>
            </a:r>
            <a:r>
              <a:rPr lang="en-GB" sz="2700" dirty="0"/>
              <a:t>History "Share document</a:t>
            </a:r>
            <a:r>
              <a:rPr lang="en-GB" sz="2700" dirty="0" smtClean="0"/>
              <a:t>";SHA01,</a:t>
            </a:r>
            <a:r>
              <a:rPr lang="en-GB" sz="2700" b="1" dirty="0" smtClean="0"/>
              <a:t>call</a:t>
            </a:r>
            <a:r>
              <a:rPr lang="en-GB" sz="2700" b="1" dirty="0"/>
              <a:t>="S-CALL4"</a:t>
            </a:r>
            <a:r>
              <a:rPr lang="en-GB" sz="2700" dirty="0"/>
              <a:t>,save]</a:t>
            </a:r>
            <a:endParaRPr lang="en-GB" sz="27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259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&amp;History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1" y="519545"/>
            <a:ext cx="4672814" cy="3523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246" y="924792"/>
            <a:ext cx="4873117" cy="36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6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Exporting and Importing History Documents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400" b="1" dirty="0"/>
              <a:t>Run the document </a:t>
            </a:r>
            <a:r>
              <a:rPr lang="en-GB" sz="1400" dirty="0"/>
              <a:t>and save it to history as normal, noting its history id (HS26)</a:t>
            </a:r>
          </a:p>
          <a:p>
            <a:pPr lvl="0"/>
            <a:r>
              <a:rPr lang="en-GB" sz="1400" dirty="0"/>
              <a:t>Where this is a </a:t>
            </a:r>
            <a:r>
              <a:rPr lang="en-GB" sz="1400" b="1" dirty="0"/>
              <a:t>second or subsequent </a:t>
            </a:r>
            <a:r>
              <a:rPr lang="en-GB" sz="1400" dirty="0"/>
              <a:t>run of the document:</a:t>
            </a:r>
          </a:p>
          <a:p>
            <a:pPr lvl="1"/>
            <a:r>
              <a:rPr lang="en-GB" sz="1400" b="1" dirty="0"/>
              <a:t>Extract a copy </a:t>
            </a:r>
            <a:r>
              <a:rPr lang="en-GB" sz="1400" dirty="0"/>
              <a:t>of the document from the new history item to a temporary location on the network</a:t>
            </a:r>
          </a:p>
          <a:p>
            <a:pPr lvl="1"/>
            <a:r>
              <a:rPr lang="en-GB" sz="1400" b="1" dirty="0"/>
              <a:t>Import</a:t>
            </a:r>
            <a:r>
              <a:rPr lang="en-GB" sz="1400" dirty="0"/>
              <a:t> the document copy into history as a new version against the original document’s history item</a:t>
            </a:r>
          </a:p>
          <a:p>
            <a:pPr lvl="1"/>
            <a:r>
              <a:rPr lang="en-GB" sz="1400" b="1" dirty="0"/>
              <a:t>Delete the history item </a:t>
            </a:r>
            <a:r>
              <a:rPr lang="en-GB" sz="1400" dirty="0"/>
              <a:t>created for this run</a:t>
            </a:r>
          </a:p>
          <a:p>
            <a:pPr lvl="1"/>
            <a:r>
              <a:rPr lang="en-GB" sz="1400" b="1" dirty="0"/>
              <a:t>Delete the copy </a:t>
            </a:r>
            <a:r>
              <a:rPr lang="en-GB" sz="1400" dirty="0"/>
              <a:t>of the document that was saved to the network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3758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Exporting and Importing History Documents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400" dirty="0"/>
              <a:t>Run the document and save it to history as normal, noting its history id (HS26)</a:t>
            </a:r>
          </a:p>
          <a:p>
            <a:pPr lvl="0"/>
            <a:r>
              <a:rPr lang="en-GB" sz="1400" dirty="0"/>
              <a:t>Where this is a second or subsequent run of the document:</a:t>
            </a:r>
          </a:p>
          <a:p>
            <a:pPr lvl="1"/>
            <a:r>
              <a:rPr lang="en-GB" sz="1400" dirty="0"/>
              <a:t>Extract a copy of the document from the new history item to a temporary location on the network</a:t>
            </a:r>
          </a:p>
          <a:p>
            <a:pPr lvl="1"/>
            <a:r>
              <a:rPr lang="en-GB" sz="1400" dirty="0"/>
              <a:t>Import the document copy into history as a new version against the original document’s history item</a:t>
            </a:r>
          </a:p>
          <a:p>
            <a:pPr lvl="1"/>
            <a:r>
              <a:rPr lang="en-GB" sz="1400" dirty="0"/>
              <a:t>Delete the history item created for this run</a:t>
            </a:r>
          </a:p>
          <a:p>
            <a:pPr lvl="1"/>
            <a:r>
              <a:rPr lang="en-GB" sz="1400" dirty="0"/>
              <a:t>Delete the copy of the document that was saved to the network</a:t>
            </a:r>
          </a:p>
          <a:p>
            <a:endParaRPr lang="en-GB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7680"/>
              </p:ext>
            </p:extLst>
          </p:nvPr>
        </p:nvGraphicFramePr>
        <p:xfrm>
          <a:off x="121226" y="2856923"/>
          <a:ext cx="8731827" cy="61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1827"/>
              </a:tblGrid>
              <a:tr h="613640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[&amp;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GetDocument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document={HS26}, filename={name of saved document}, directory={location to save document},overwrite, result=LF05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11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Exporting and Importing History Documents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400" dirty="0"/>
              <a:t>Run the document and save it to history as normal, noting its history id (HS26)</a:t>
            </a:r>
          </a:p>
          <a:p>
            <a:pPr lvl="0"/>
            <a:r>
              <a:rPr lang="en-GB" sz="1400" dirty="0"/>
              <a:t>Where this is a second or subsequent run of the document:</a:t>
            </a:r>
          </a:p>
          <a:p>
            <a:pPr lvl="1"/>
            <a:r>
              <a:rPr lang="en-GB" sz="1400" dirty="0"/>
              <a:t>Extract a copy of the document from the new history item to a temporary location on the network</a:t>
            </a:r>
          </a:p>
          <a:p>
            <a:pPr lvl="1"/>
            <a:r>
              <a:rPr lang="en-GB" sz="1400" dirty="0"/>
              <a:t>Import the document copy into history as a new version against the original document’s history item</a:t>
            </a:r>
          </a:p>
          <a:p>
            <a:pPr lvl="1"/>
            <a:r>
              <a:rPr lang="en-GB" sz="1400" dirty="0"/>
              <a:t>Delete the history item created for this run</a:t>
            </a:r>
          </a:p>
          <a:p>
            <a:pPr lvl="1"/>
            <a:r>
              <a:rPr lang="en-GB" sz="1400" dirty="0"/>
              <a:t>Delete the copy of the document that was saved to the network</a:t>
            </a:r>
          </a:p>
          <a:p>
            <a:endParaRPr lang="en-GB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7680"/>
              </p:ext>
            </p:extLst>
          </p:nvPr>
        </p:nvGraphicFramePr>
        <p:xfrm>
          <a:off x="121226" y="2856923"/>
          <a:ext cx="8731827" cy="61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1827"/>
              </a:tblGrid>
              <a:tr h="613640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[&amp;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GetDocument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document={HS26}, filename={name of saved document}, directory={location to save document},overwrite, result=LF05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758"/>
              </p:ext>
            </p:extLst>
          </p:nvPr>
        </p:nvGraphicFramePr>
        <p:xfrm>
          <a:off x="121227" y="3605067"/>
          <a:ext cx="874221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2217"/>
              </a:tblGrid>
              <a:tr h="478559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[&amp;Select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history-no={HS26}]</a:t>
                      </a:r>
                      <a:r>
                        <a:rPr lang="en-GB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*** Get the original history item</a:t>
                      </a:r>
                      <a:endParaRPr lang="en-GB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[&amp;History ,read={path and file name of document to import},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docid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=HS24,versions,auto-save]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19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Tips, Tricks and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GB" dirty="0" smtClean="0"/>
              <a:t>Sandra Wayman</a:t>
            </a:r>
          </a:p>
          <a:p>
            <a:pPr algn="ctr"/>
            <a:r>
              <a:rPr lang="en-GB" dirty="0">
                <a:hlinkClick r:id="rId2"/>
              </a:rPr>
              <a:t>s</a:t>
            </a:r>
            <a:r>
              <a:rPr lang="en-GB" dirty="0" smtClean="0">
                <a:hlinkClick r:id="rId2"/>
              </a:rPr>
              <a:t>andra.wayman@lexisnexis.co.uk</a:t>
            </a:r>
            <a:endParaRPr lang="en-GB" dirty="0" smtClean="0"/>
          </a:p>
          <a:p>
            <a:pPr algn="ctr"/>
            <a:r>
              <a:rPr lang="en-GB" dirty="0" smtClean="0"/>
              <a:t>07818 427640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910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XISNEXIS new logo 20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71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83582" y="1453236"/>
            <a:ext cx="4845979" cy="496309"/>
          </a:xfrm>
        </p:spPr>
        <p:txBody>
          <a:bodyPr/>
          <a:lstStyle/>
          <a:p>
            <a:r>
              <a:rPr lang="en-GB" dirty="0" smtClean="0"/>
              <a:t>Sandra Wayman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89484" y="1949660"/>
            <a:ext cx="4245345" cy="471672"/>
          </a:xfrm>
        </p:spPr>
        <p:txBody>
          <a:bodyPr/>
          <a:lstStyle/>
          <a:p>
            <a:r>
              <a:rPr lang="en-GB" dirty="0" smtClean="0"/>
              <a:t>Tips, Tricks </a:t>
            </a:r>
            <a:r>
              <a:rPr lang="en-GB" smtClean="0"/>
              <a:t>and Techniques</a:t>
            </a:r>
            <a:endParaRPr lang="en-GB" dirty="0"/>
          </a:p>
        </p:txBody>
      </p:sp>
      <p:pic>
        <p:nvPicPr>
          <p:cNvPr id="5" name="Picture 4" descr="LEXISNEXIS new logo 20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</p:spTree>
    <p:extLst>
      <p:ext uri="{BB962C8B-B14F-4D97-AF65-F5344CB8AC3E}">
        <p14:creationId xmlns:p14="http://schemas.microsoft.com/office/powerpoint/2010/main" val="417508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5131" y="1095270"/>
            <a:ext cx="4941071" cy="3310854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78398" y="81547"/>
            <a:ext cx="6893447" cy="27923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LEXISNEXIS new logo 20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</p:spTree>
    <p:extLst>
      <p:ext uri="{BB962C8B-B14F-4D97-AF65-F5344CB8AC3E}">
        <p14:creationId xmlns:p14="http://schemas.microsoft.com/office/powerpoint/2010/main" val="108513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89976" y="597812"/>
            <a:ext cx="8390316" cy="3923880"/>
          </a:xfrm>
          <a:prstGeom prst="rect">
            <a:avLst/>
          </a:prstGeom>
        </p:spPr>
        <p:txBody>
          <a:bodyPr/>
          <a:lstStyle/>
          <a:p>
            <a:pPr marL="500049" indent="-457200">
              <a:buFont typeface="Arial" panose="020B0604020202020204" pitchFamily="34" charset="0"/>
              <a:buChar char="•"/>
            </a:pPr>
            <a:r>
              <a:rPr lang="en-GB" dirty="0" smtClean="0"/>
              <a:t>&amp;CONFLICT… begins </a:t>
            </a:r>
            <a:r>
              <a:rPr lang="en-GB" dirty="0" smtClean="0"/>
              <a:t>vs contains</a:t>
            </a:r>
          </a:p>
          <a:p>
            <a:pPr marL="500049" indent="-457200">
              <a:buFont typeface="Arial" panose="020B0604020202020204" pitchFamily="34" charset="0"/>
              <a:buChar char="•"/>
            </a:pPr>
            <a:r>
              <a:rPr lang="en-GB" dirty="0" smtClean="0"/>
              <a:t>&amp;SUB </a:t>
            </a:r>
            <a:r>
              <a:rPr lang="en-GB" dirty="0" smtClean="0"/>
              <a:t>vs </a:t>
            </a:r>
            <a:r>
              <a:rPr lang="en-GB" dirty="0" smtClean="0"/>
              <a:t>&amp;CALL</a:t>
            </a:r>
            <a:endParaRPr lang="en-GB" dirty="0" smtClean="0"/>
          </a:p>
          <a:p>
            <a:pPr marL="500049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500049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8398" y="81547"/>
            <a:ext cx="6893447" cy="279232"/>
          </a:xfrm>
        </p:spPr>
        <p:txBody>
          <a:bodyPr/>
          <a:lstStyle/>
          <a:p>
            <a:r>
              <a:rPr lang="en-GB" dirty="0" smtClean="0"/>
              <a:t>Efficient Scripting</a:t>
            </a:r>
            <a:endParaRPr lang="en-GB" dirty="0"/>
          </a:p>
        </p:txBody>
      </p:sp>
      <p:pic>
        <p:nvPicPr>
          <p:cNvPr id="5" name="Picture 4" descr="LEXISNEXIS new logo 20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</p:spTree>
    <p:extLst>
      <p:ext uri="{BB962C8B-B14F-4D97-AF65-F5344CB8AC3E}">
        <p14:creationId xmlns:p14="http://schemas.microsoft.com/office/powerpoint/2010/main" val="4153717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4948197"/>
              </p:ext>
            </p:extLst>
          </p:nvPr>
        </p:nvGraphicFramePr>
        <p:xfrm>
          <a:off x="290513" y="598488"/>
          <a:ext cx="8389938" cy="136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969"/>
                <a:gridCol w="419496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Calling script: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Called script: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[&amp;UserInput prompt="Enter your 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name",result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=LF01]</a:t>
                      </a:r>
                      <a:endParaRPr lang="en-GB" sz="12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[&amp;Call SYSTEM.CALL3,input=LF01,output=LF02]</a:t>
                      </a:r>
                      <a:endParaRPr lang="en-GB" sz="12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[&amp;Message "Hello "+LF02]</a:t>
                      </a:r>
                      <a:endParaRPr lang="en-GB" sz="12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[&amp;Assign LF01=PI01]</a:t>
                      </a:r>
                      <a:endParaRPr lang="en-GB" sz="12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[&amp;Assign LF02=LF01:char(first=1,number=1):caps]</a:t>
                      </a:r>
                      <a:endParaRPr lang="en-GB" sz="12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[&amp;Assign LF03=LF01:char(first=2,number=999):</a:t>
                      </a:r>
                      <a:r>
                        <a:rPr lang="en-GB" sz="12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lc</a:t>
                      </a:r>
                      <a:r>
                        <a:rPr lang="en-GB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2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[&amp;Assign PO01=LF02+LF03]</a:t>
                      </a:r>
                      <a:endParaRPr lang="en-GB" sz="12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78398" y="81547"/>
            <a:ext cx="6893447" cy="279232"/>
          </a:xfrm>
        </p:spPr>
        <p:txBody>
          <a:bodyPr/>
          <a:lstStyle/>
          <a:p>
            <a:r>
              <a:rPr lang="en-GB" dirty="0" smtClean="0"/>
              <a:t>Efficient Scripting</a:t>
            </a:r>
            <a:endParaRPr lang="en-GB" dirty="0"/>
          </a:p>
        </p:txBody>
      </p:sp>
      <p:pic>
        <p:nvPicPr>
          <p:cNvPr id="8" name="Picture 7" descr="LEXISNEXIS new logo 20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</p:spTree>
    <p:extLst>
      <p:ext uri="{BB962C8B-B14F-4D97-AF65-F5344CB8AC3E}">
        <p14:creationId xmlns:p14="http://schemas.microsoft.com/office/powerpoint/2010/main" val="81089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6316865"/>
              </p:ext>
            </p:extLst>
          </p:nvPr>
        </p:nvGraphicFramePr>
        <p:xfrm>
          <a:off x="290513" y="598488"/>
          <a:ext cx="8389938" cy="136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969"/>
                <a:gridCol w="419496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Calling script:</a:t>
                      </a:r>
                      <a:endParaRPr lang="en-GB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Called script:</a:t>
                      </a:r>
                      <a:endParaRPr lang="en-GB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[&amp;UserInput prompt="Enter your </a:t>
                      </a:r>
                      <a:r>
                        <a:rPr lang="en-GB" sz="1200" b="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name",result</a:t>
                      </a:r>
                      <a:r>
                        <a:rPr lang="en-GB" sz="12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=LF01]</a:t>
                      </a:r>
                      <a:endParaRPr lang="en-GB" sz="1200" b="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[&amp;Call SYSTEM.CALL3,input=LF01,output=LF02]</a:t>
                      </a:r>
                      <a:endParaRPr lang="en-GB" sz="1200" b="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[&amp;Message "Hello "+LF02]</a:t>
                      </a:r>
                      <a:endParaRPr lang="en-GB" sz="1200" b="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[&amp;Assign LF01=PI01]</a:t>
                      </a:r>
                      <a:endParaRPr lang="en-GB" sz="1100" b="0" i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[&amp;Assign LF02=LF01:char(first=1,number=1):caps]</a:t>
                      </a:r>
                      <a:endParaRPr lang="en-GB" sz="1100" b="0" i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[&amp;Assign LF03=LF01:char(first=2,number=999):</a:t>
                      </a:r>
                      <a:r>
                        <a:rPr lang="en-GB" sz="1100" b="0" i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lc</a:t>
                      </a:r>
                      <a:r>
                        <a:rPr lang="en-GB" sz="1100" b="0" i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b="0" i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[&amp;Assign PO01=LF02+LF03]</a:t>
                      </a:r>
                      <a:endParaRPr lang="en-GB" sz="1100" b="0" i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78398" y="81547"/>
            <a:ext cx="6893447" cy="279232"/>
          </a:xfrm>
        </p:spPr>
        <p:txBody>
          <a:bodyPr/>
          <a:lstStyle/>
          <a:p>
            <a:r>
              <a:rPr lang="en-GB" dirty="0" smtClean="0"/>
              <a:t>Efficient Scripting</a:t>
            </a:r>
            <a:endParaRPr lang="en-GB" dirty="0"/>
          </a:p>
        </p:txBody>
      </p:sp>
      <p:pic>
        <p:nvPicPr>
          <p:cNvPr id="8" name="Picture 7" descr="LEXISNEXIS new logo 20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2072"/>
              </p:ext>
            </p:extLst>
          </p:nvPr>
        </p:nvGraphicFramePr>
        <p:xfrm>
          <a:off x="293133" y="2088177"/>
          <a:ext cx="8402782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278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Script</a:t>
                      </a:r>
                      <a:r>
                        <a:rPr lang="en-GB" b="1" i="1" baseline="0" dirty="0" smtClean="0">
                          <a:solidFill>
                            <a:schemeClr val="tx1"/>
                          </a:solidFill>
                        </a:rPr>
                        <a:t> with subroutine: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[&amp;UserInput prompt="Enter your </a:t>
                      </a:r>
                      <a:r>
                        <a:rPr lang="en-GB" sz="1100" b="1" dirty="0" err="1" smtClean="0">
                          <a:solidFill>
                            <a:schemeClr val="tx1"/>
                          </a:solidFill>
                        </a:rPr>
                        <a:t>name",result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=LF01]</a:t>
                      </a: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[&amp;Call </a:t>
                      </a:r>
                      <a:r>
                        <a:rPr lang="en-GB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hello,input</a:t>
                      </a: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=LF01,output=LF02]</a:t>
                      </a:r>
                      <a:endParaRPr lang="en-GB" sz="11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[&amp;Message "Hello "+LF02]</a:t>
                      </a:r>
                      <a:endParaRPr lang="en-GB" sz="11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[&amp;Sub hello]</a:t>
                      </a:r>
                      <a:endParaRPr lang="en-GB" sz="11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[&amp;Assign LF01=PI01]</a:t>
                      </a:r>
                      <a:endParaRPr lang="en-GB" sz="11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[&amp;Assign LF02=LF01:char(first=1,number=1):caps]</a:t>
                      </a:r>
                      <a:endParaRPr lang="en-GB" sz="11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[&amp;Assign LF03=LF01:char(first=2,number=999):</a:t>
                      </a:r>
                      <a:r>
                        <a:rPr lang="en-GB" sz="11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lc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1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[&amp;Assign PO01=LF02+LF03]</a:t>
                      </a:r>
                      <a:endParaRPr lang="en-GB" sz="11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[&amp;</a:t>
                      </a:r>
                      <a:r>
                        <a:rPr lang="en-GB" sz="11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EndSub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en-GB" sz="1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462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Efficient Scripting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15" y="607860"/>
            <a:ext cx="8390316" cy="3923880"/>
          </a:xfrm>
        </p:spPr>
        <p:txBody>
          <a:bodyPr/>
          <a:lstStyle/>
          <a:p>
            <a:pPr marL="500049" indent="-457200">
              <a:buFont typeface="Arial" panose="020B0604020202020204" pitchFamily="34" charset="0"/>
              <a:buChar char="•"/>
            </a:pPr>
            <a:r>
              <a:rPr lang="en-GB" dirty="0" smtClean="0"/>
              <a:t>LF01 vs ABC01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22437"/>
              </p:ext>
            </p:extLst>
          </p:nvPr>
        </p:nvGraphicFramePr>
        <p:xfrm>
          <a:off x="609600" y="1524486"/>
          <a:ext cx="715777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888"/>
                <a:gridCol w="3578888"/>
              </a:tblGrid>
              <a:tr h="304314">
                <a:tc>
                  <a:txBody>
                    <a:bodyPr/>
                    <a:lstStyle/>
                    <a:p>
                      <a:r>
                        <a:rPr lang="en-GB" sz="1400" b="1" i="1" dirty="0" smtClean="0">
                          <a:solidFill>
                            <a:schemeClr val="tx1"/>
                          </a:solidFill>
                        </a:rPr>
                        <a:t>Do</a:t>
                      </a:r>
                      <a:endParaRPr lang="en-GB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 smtClean="0">
                          <a:solidFill>
                            <a:schemeClr val="tx1"/>
                          </a:solidFill>
                        </a:rPr>
                        <a:t>Don’t</a:t>
                      </a:r>
                      <a:endParaRPr lang="en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051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[&amp;Assign LF01 = ""]</a:t>
                      </a:r>
                    </a:p>
                    <a:p>
                      <a:r>
                        <a:rPr lang="en-GB" sz="1600" dirty="0" smtClean="0">
                          <a:effectLst/>
                        </a:rPr>
                        <a:t>[&amp;</a:t>
                      </a:r>
                      <a:r>
                        <a:rPr lang="en-GB" sz="1600" dirty="0" err="1" smtClean="0">
                          <a:effectLst/>
                        </a:rPr>
                        <a:t>ForEach</a:t>
                      </a:r>
                      <a:r>
                        <a:rPr lang="en-GB" sz="1600" dirty="0" smtClean="0">
                          <a:effectLst/>
                        </a:rPr>
                        <a:t> ABCG]</a:t>
                      </a:r>
                    </a:p>
                    <a:p>
                      <a:r>
                        <a:rPr lang="en-GB" sz="1600" dirty="0" smtClean="0">
                          <a:effectLst/>
                        </a:rPr>
                        <a:t>  [&amp;Assign LF01 = LF01 + ABC01]</a:t>
                      </a:r>
                    </a:p>
                    <a:p>
                      <a:r>
                        <a:rPr lang="en-GB" sz="1600" dirty="0" smtClean="0">
                          <a:effectLst/>
                        </a:rPr>
                        <a:t>[</a:t>
                      </a:r>
                      <a:r>
                        <a:rPr lang="en-GB" sz="1600" dirty="0" err="1" smtClean="0">
                          <a:effectLst/>
                        </a:rPr>
                        <a:t>Endfor</a:t>
                      </a:r>
                      <a:r>
                        <a:rPr lang="en-GB" sz="1600" dirty="0" smtClean="0">
                          <a:effectLst/>
                        </a:rPr>
                        <a:t>]</a:t>
                      </a:r>
                    </a:p>
                    <a:p>
                      <a:r>
                        <a:rPr lang="en-GB" sz="1600" dirty="0" smtClean="0">
                          <a:effectLst/>
                        </a:rPr>
                        <a:t>[&amp;Assign XYZ01 = LF01]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[&amp;Assign XYZ01 = ""]</a:t>
                      </a:r>
                    </a:p>
                    <a:p>
                      <a:r>
                        <a:rPr lang="en-GB" sz="1600" dirty="0" smtClean="0">
                          <a:effectLst/>
                        </a:rPr>
                        <a:t>[&amp;</a:t>
                      </a:r>
                      <a:r>
                        <a:rPr lang="en-GB" sz="1600" dirty="0" err="1" smtClean="0">
                          <a:effectLst/>
                        </a:rPr>
                        <a:t>ForEach</a:t>
                      </a:r>
                      <a:r>
                        <a:rPr lang="en-GB" sz="1600" dirty="0" smtClean="0">
                          <a:effectLst/>
                        </a:rPr>
                        <a:t> ABCG]</a:t>
                      </a:r>
                    </a:p>
                    <a:p>
                      <a:r>
                        <a:rPr lang="en-GB" sz="1600" dirty="0" smtClean="0">
                          <a:effectLst/>
                        </a:rPr>
                        <a:t>  [&amp;Assign XYZ01 = XYZ01 + ABC01]</a:t>
                      </a:r>
                    </a:p>
                    <a:p>
                      <a:r>
                        <a:rPr lang="en-GB" sz="1600" dirty="0" smtClean="0">
                          <a:effectLst/>
                        </a:rPr>
                        <a:t>[&amp;</a:t>
                      </a:r>
                      <a:r>
                        <a:rPr lang="en-GB" sz="1600" dirty="0" err="1" smtClean="0">
                          <a:effectLst/>
                        </a:rPr>
                        <a:t>Endfor</a:t>
                      </a:r>
                      <a:r>
                        <a:rPr lang="en-GB" sz="1600" dirty="0" smtClean="0">
                          <a:effectLst/>
                        </a:rPr>
                        <a:t>]</a:t>
                      </a:r>
                    </a:p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92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Efficient Scripting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0049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OPEN/CLOSE script </a:t>
            </a:r>
            <a:endParaRPr lang="en-GB" dirty="0" smtClean="0"/>
          </a:p>
          <a:p>
            <a:pPr marL="967395" lvl="1" indent="-457200">
              <a:buFont typeface="Wingdings" panose="05000000000000000000" pitchFamily="2" charset="2"/>
              <a:buChar char="Ø"/>
            </a:pPr>
            <a:r>
              <a:rPr lang="en-GB" dirty="0" smtClean="0"/>
              <a:t>HIDE </a:t>
            </a:r>
            <a:r>
              <a:rPr lang="en-GB" dirty="0" smtClean="0"/>
              <a:t>script</a:t>
            </a:r>
          </a:p>
          <a:p>
            <a:pPr marL="500049" indent="-457200">
              <a:buFont typeface="Arial" panose="020B0604020202020204" pitchFamily="34" charset="0"/>
              <a:buChar char="•"/>
            </a:pPr>
            <a:r>
              <a:rPr lang="en-GB" dirty="0" err="1" smtClean="0"/>
              <a:t>Appserver</a:t>
            </a:r>
            <a:endParaRPr lang="en-GB" dirty="0" smtClean="0"/>
          </a:p>
          <a:p>
            <a:pPr marL="967395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&amp;</a:t>
            </a:r>
            <a:r>
              <a:rPr lang="en-GB" smtClean="0"/>
              <a:t>FOREACH ABCG</a:t>
            </a:r>
            <a:endParaRPr lang="en-GB" dirty="0" smtClean="0"/>
          </a:p>
          <a:p>
            <a:pPr marL="1359009" lvl="2" indent="-457200">
              <a:buFont typeface="Wingdings" panose="05000000000000000000" pitchFamily="2" charset="2"/>
              <a:buChar char="Ø"/>
            </a:pPr>
            <a:r>
              <a:rPr lang="en-GB" dirty="0" smtClean="0"/>
              <a:t>&amp;COUNT</a:t>
            </a:r>
            <a:endParaRPr lang="en-GB" dirty="0" smtClean="0"/>
          </a:p>
          <a:p>
            <a:pPr marL="967395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&amp;GRID action=“FILL”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733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DING SLIDE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ME SLIDE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 back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 back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le back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LEXI_2698_VF Share PPT Template_130116.potx</Template>
  <TotalTime>6547</TotalTime>
  <Pages>0</Pages>
  <Words>789</Words>
  <Characters>0</Characters>
  <Application>Microsoft Office PowerPoint</Application>
  <PresentationFormat>On-screen Show (16:9)</PresentationFormat>
  <Lines>0</Lines>
  <Paragraphs>126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ＭＳ Ｐゴシック</vt:lpstr>
      <vt:lpstr>Arial</vt:lpstr>
      <vt:lpstr>Calibri</vt:lpstr>
      <vt:lpstr>Gill Sans</vt:lpstr>
      <vt:lpstr>Gill Sans MT</vt:lpstr>
      <vt:lpstr>Omnes Regular</vt:lpstr>
      <vt:lpstr>Times New Roman</vt:lpstr>
      <vt:lpstr>Times New Roman Bold</vt:lpstr>
      <vt:lpstr>Wingdings</vt:lpstr>
      <vt:lpstr>HOLDING SLIDE</vt:lpstr>
      <vt:lpstr>TITLE SLIDE</vt:lpstr>
      <vt:lpstr>NAME SLIDE</vt:lpstr>
      <vt:lpstr>green back</vt:lpstr>
      <vt:lpstr>white back</vt:lpstr>
      <vt:lpstr>pale back</vt:lpstr>
      <vt:lpstr>PowerPoint Presentation</vt:lpstr>
      <vt:lpstr>PowerPoint Presentation</vt:lpstr>
      <vt:lpstr>PowerPoint Presentation</vt:lpstr>
      <vt:lpstr>PowerPoint Presentation</vt:lpstr>
      <vt:lpstr>Efficient Scripting</vt:lpstr>
      <vt:lpstr>Efficient Scripting</vt:lpstr>
      <vt:lpstr>Efficient Scripting</vt:lpstr>
      <vt:lpstr>Efficient Scripting</vt:lpstr>
      <vt:lpstr>Efficient Scripting</vt:lpstr>
      <vt:lpstr>Efficient Scripting</vt:lpstr>
      <vt:lpstr>Efficient Scripting</vt:lpstr>
      <vt:lpstr>Monitoring Progress</vt:lpstr>
      <vt:lpstr>&amp;History</vt:lpstr>
      <vt:lpstr>&amp;History</vt:lpstr>
      <vt:lpstr>Exporting and Importing History Documents</vt:lpstr>
      <vt:lpstr>Exporting and Importing History Documents</vt:lpstr>
      <vt:lpstr>Exporting and Importing History Documents</vt:lpstr>
      <vt:lpstr>Tips, Tricks and Techniques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Andy Allars</dc:creator>
  <cp:lastModifiedBy>Wayman, Sandra (LNG-HBE)</cp:lastModifiedBy>
  <cp:revision>553</cp:revision>
  <cp:lastPrinted>2017-02-25T12:12:18Z</cp:lastPrinted>
  <dcterms:created xsi:type="dcterms:W3CDTF">2010-10-27T12:42:58Z</dcterms:created>
  <dcterms:modified xsi:type="dcterms:W3CDTF">2017-03-16T17:31:39Z</dcterms:modified>
</cp:coreProperties>
</file>